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561" r:id="rId5"/>
    <p:sldId id="560" r:id="rId6"/>
    <p:sldId id="564" r:id="rId7"/>
    <p:sldId id="562" r:id="rId8"/>
    <p:sldId id="259" r:id="rId9"/>
    <p:sldId id="295" r:id="rId10"/>
    <p:sldId id="260" r:id="rId11"/>
    <p:sldId id="566" r:id="rId12"/>
    <p:sldId id="567" r:id="rId13"/>
    <p:sldId id="261" r:id="rId14"/>
    <p:sldId id="565" r:id="rId15"/>
    <p:sldId id="556" r:id="rId16"/>
  </p:sldIdLst>
  <p:sldSz cx="9144000" cy="5143500" type="screen16x9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189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37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5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754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5943" algn="l" defTabSz="914378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132" algn="l" defTabSz="914378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320" algn="l" defTabSz="914378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509" algn="l" defTabSz="914378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FF1CEDE-8733-465F-987F-CD4C7D145846}">
          <p14:sldIdLst>
            <p14:sldId id="561"/>
            <p14:sldId id="560"/>
            <p14:sldId id="564"/>
            <p14:sldId id="562"/>
            <p14:sldId id="259"/>
            <p14:sldId id="295"/>
            <p14:sldId id="260"/>
            <p14:sldId id="566"/>
            <p14:sldId id="567"/>
            <p14:sldId id="261"/>
            <p14:sldId id="565"/>
            <p14:sldId id="5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Kimberly" initials="K" lastIdx="1" clrIdx="0"/>
  <p:cmAuthor id="1" name="Kimberly L. Tripp" initials="klt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66C8"/>
    <a:srgbClr val="2645FF"/>
    <a:srgbClr val="005087"/>
    <a:srgbClr val="2FACEE"/>
    <a:srgbClr val="FF00FE"/>
    <a:srgbClr val="418F89"/>
    <a:srgbClr val="133D80"/>
    <a:srgbClr val="882483"/>
    <a:srgbClr val="8935C8"/>
    <a:srgbClr val="22A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2C0B59-B48B-49BA-88FB-407F52D8A1E9}" v="114" dt="2022-08-19T17:44:47.519"/>
    <p1510:client id="{B551AC67-37A5-B5C5-5F4A-1914AB07E9AA}" v="2" dt="2022-08-19T17:09:19.801"/>
    <p1510:client id="{BAFE6F4B-F9F3-0D75-606D-63B6DD68FD2E}" v="68" dt="2022-08-19T17:28:17.59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60" autoAdjust="0"/>
  </p:normalViewPr>
  <p:slideViewPr>
    <p:cSldViewPr snapToGrid="0">
      <p:cViewPr varScale="1">
        <p:scale>
          <a:sx n="106" d="100"/>
          <a:sy n="106" d="100"/>
        </p:scale>
        <p:origin x="858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man Goodrich" userId="eef43c21-2f28-4a7d-ae11-8291b9a22aac" providerId="ADAL" clId="{F2C4B021-2FC1-4EA0-B5A2-E8D462C573CD}"/>
    <pc:docChg chg="delSld modSection">
      <pc:chgData name="Lyman Goodrich" userId="eef43c21-2f28-4a7d-ae11-8291b9a22aac" providerId="ADAL" clId="{F2C4B021-2FC1-4EA0-B5A2-E8D462C573CD}" dt="2022-08-01T16:39:55.213" v="3" actId="2696"/>
      <pc:docMkLst>
        <pc:docMk/>
      </pc:docMkLst>
      <pc:sldChg chg="del">
        <pc:chgData name="Lyman Goodrich" userId="eef43c21-2f28-4a7d-ae11-8291b9a22aac" providerId="ADAL" clId="{F2C4B021-2FC1-4EA0-B5A2-E8D462C573CD}" dt="2022-08-01T16:39:45.994" v="0" actId="2696"/>
        <pc:sldMkLst>
          <pc:docMk/>
          <pc:sldMk cId="3579441494" sldId="562"/>
        </pc:sldMkLst>
      </pc:sldChg>
      <pc:sldChg chg="del">
        <pc:chgData name="Lyman Goodrich" userId="eef43c21-2f28-4a7d-ae11-8291b9a22aac" providerId="ADAL" clId="{F2C4B021-2FC1-4EA0-B5A2-E8D462C573CD}" dt="2022-08-01T16:39:49.135" v="1" actId="2696"/>
        <pc:sldMkLst>
          <pc:docMk/>
          <pc:sldMk cId="3942084096" sldId="563"/>
        </pc:sldMkLst>
      </pc:sldChg>
      <pc:sldChg chg="del">
        <pc:chgData name="Lyman Goodrich" userId="eef43c21-2f28-4a7d-ae11-8291b9a22aac" providerId="ADAL" clId="{F2C4B021-2FC1-4EA0-B5A2-E8D462C573CD}" dt="2022-08-01T16:39:52.180" v="2" actId="2696"/>
        <pc:sldMkLst>
          <pc:docMk/>
          <pc:sldMk cId="1067651625" sldId="564"/>
        </pc:sldMkLst>
      </pc:sldChg>
      <pc:sldChg chg="del">
        <pc:chgData name="Lyman Goodrich" userId="eef43c21-2f28-4a7d-ae11-8291b9a22aac" providerId="ADAL" clId="{F2C4B021-2FC1-4EA0-B5A2-E8D462C573CD}" dt="2022-08-01T16:39:55.213" v="3" actId="2696"/>
        <pc:sldMkLst>
          <pc:docMk/>
          <pc:sldMk cId="3586899211" sldId="565"/>
        </pc:sldMkLst>
      </pc:sldChg>
    </pc:docChg>
  </pc:docChgLst>
  <pc:docChgLst>
    <pc:chgData name="Guest User" userId="S::urn:spo:anon#a7ba06d2f01ddc3a5a3d84e423a3317aa70c2ae3e0fbe6ca41055cd267b2483e::" providerId="AD" clId="Web-{B551AC67-37A5-B5C5-5F4A-1914AB07E9AA}"/>
    <pc:docChg chg="addSld delSld modSection">
      <pc:chgData name="Guest User" userId="S::urn:spo:anon#a7ba06d2f01ddc3a5a3d84e423a3317aa70c2ae3e0fbe6ca41055cd267b2483e::" providerId="AD" clId="Web-{B551AC67-37A5-B5C5-5F4A-1914AB07E9AA}" dt="2022-08-19T17:09:19.801" v="1"/>
      <pc:docMkLst>
        <pc:docMk/>
      </pc:docMkLst>
      <pc:sldChg chg="new del">
        <pc:chgData name="Guest User" userId="S::urn:spo:anon#a7ba06d2f01ddc3a5a3d84e423a3317aa70c2ae3e0fbe6ca41055cd267b2483e::" providerId="AD" clId="Web-{B551AC67-37A5-B5C5-5F4A-1914AB07E9AA}" dt="2022-08-19T17:09:19.801" v="1"/>
        <pc:sldMkLst>
          <pc:docMk/>
          <pc:sldMk cId="3929618699" sldId="566"/>
        </pc:sldMkLst>
      </pc:sldChg>
    </pc:docChg>
  </pc:docChgLst>
  <pc:docChgLst>
    <pc:chgData name="Guest User" userId="S::urn:spo:anon#a7ba06d2f01ddc3a5a3d84e423a3317aa70c2ae3e0fbe6ca41055cd267b2483e::" providerId="AD" clId="Web-{BAFE6F4B-F9F3-0D75-606D-63B6DD68FD2E}"/>
    <pc:docChg chg="modSld">
      <pc:chgData name="Guest User" userId="S::urn:spo:anon#a7ba06d2f01ddc3a5a3d84e423a3317aa70c2ae3e0fbe6ca41055cd267b2483e::" providerId="AD" clId="Web-{BAFE6F4B-F9F3-0D75-606D-63B6DD68FD2E}" dt="2022-08-19T17:28:17.598" v="49" actId="1076"/>
      <pc:docMkLst>
        <pc:docMk/>
      </pc:docMkLst>
      <pc:sldChg chg="addSp delSp modSp">
        <pc:chgData name="Guest User" userId="S::urn:spo:anon#a7ba06d2f01ddc3a5a3d84e423a3317aa70c2ae3e0fbe6ca41055cd267b2483e::" providerId="AD" clId="Web-{BAFE6F4B-F9F3-0D75-606D-63B6DD68FD2E}" dt="2022-08-19T17:28:17.598" v="49" actId="1076"/>
        <pc:sldMkLst>
          <pc:docMk/>
          <pc:sldMk cId="3945675643" sldId="561"/>
        </pc:sldMkLst>
        <pc:spChg chg="add mod">
          <ac:chgData name="Guest User" userId="S::urn:spo:anon#a7ba06d2f01ddc3a5a3d84e423a3317aa70c2ae3e0fbe6ca41055cd267b2483e::" providerId="AD" clId="Web-{BAFE6F4B-F9F3-0D75-606D-63B6DD68FD2E}" dt="2022-08-19T17:26:28.562" v="37" actId="20577"/>
          <ac:spMkLst>
            <pc:docMk/>
            <pc:sldMk cId="3945675643" sldId="561"/>
            <ac:spMk id="3" creationId="{C48D28C2-B82C-5944-EF93-EBCC8B3D2F80}"/>
          </ac:spMkLst>
        </pc:spChg>
        <pc:spChg chg="mod">
          <ac:chgData name="Guest User" userId="S::urn:spo:anon#a7ba06d2f01ddc3a5a3d84e423a3317aa70c2ae3e0fbe6ca41055cd267b2483e::" providerId="AD" clId="Web-{BAFE6F4B-F9F3-0D75-606D-63B6DD68FD2E}" dt="2022-08-19T17:27:49.550" v="48" actId="20577"/>
          <ac:spMkLst>
            <pc:docMk/>
            <pc:sldMk cId="3945675643" sldId="561"/>
            <ac:spMk id="9" creationId="{99E9AC42-E209-4755-24FE-FD67E0904CF8}"/>
          </ac:spMkLst>
        </pc:spChg>
        <pc:picChg chg="add mod">
          <ac:chgData name="Guest User" userId="S::urn:spo:anon#a7ba06d2f01ddc3a5a3d84e423a3317aa70c2ae3e0fbe6ca41055cd267b2483e::" providerId="AD" clId="Web-{BAFE6F4B-F9F3-0D75-606D-63B6DD68FD2E}" dt="2022-08-19T17:28:17.598" v="49" actId="1076"/>
          <ac:picMkLst>
            <pc:docMk/>
            <pc:sldMk cId="3945675643" sldId="561"/>
            <ac:picMk id="2" creationId="{3FBBBF94-5926-7A2D-548D-1C3B0D6877CE}"/>
          </ac:picMkLst>
        </pc:picChg>
        <pc:picChg chg="mod">
          <ac:chgData name="Guest User" userId="S::urn:spo:anon#a7ba06d2f01ddc3a5a3d84e423a3317aa70c2ae3e0fbe6ca41055cd267b2483e::" providerId="AD" clId="Web-{BAFE6F4B-F9F3-0D75-606D-63B6DD68FD2E}" dt="2022-08-19T17:24:49.746" v="12" actId="1076"/>
          <ac:picMkLst>
            <pc:docMk/>
            <pc:sldMk cId="3945675643" sldId="561"/>
            <ac:picMk id="4" creationId="{CD8CCB79-6D69-5FA0-7E73-962A7669FE9D}"/>
          </ac:picMkLst>
        </pc:picChg>
        <pc:picChg chg="mod">
          <ac:chgData name="Guest User" userId="S::urn:spo:anon#a7ba06d2f01ddc3a5a3d84e423a3317aa70c2ae3e0fbe6ca41055cd267b2483e::" providerId="AD" clId="Web-{BAFE6F4B-F9F3-0D75-606D-63B6DD68FD2E}" dt="2022-08-19T17:26:43.594" v="38" actId="14100"/>
          <ac:picMkLst>
            <pc:docMk/>
            <pc:sldMk cId="3945675643" sldId="561"/>
            <ac:picMk id="6" creationId="{28BD1A01-1FAD-16C6-0AD3-683ACC0597B0}"/>
          </ac:picMkLst>
        </pc:picChg>
        <pc:picChg chg="del">
          <ac:chgData name="Guest User" userId="S::urn:spo:anon#a7ba06d2f01ddc3a5a3d84e423a3317aa70c2ae3e0fbe6ca41055cd267b2483e::" providerId="AD" clId="Web-{BAFE6F4B-F9F3-0D75-606D-63B6DD68FD2E}" dt="2022-08-19T17:25:21.638" v="20"/>
          <ac:picMkLst>
            <pc:docMk/>
            <pc:sldMk cId="3945675643" sldId="561"/>
            <ac:picMk id="12" creationId="{1642B35C-5F15-4AC0-786A-AF8CC05F26B6}"/>
          </ac:picMkLst>
        </pc:picChg>
      </pc:sldChg>
    </pc:docChg>
  </pc:docChgLst>
  <pc:docChgLst>
    <pc:chgData name="Lyman Goodrich" userId="eef43c21-2f28-4a7d-ae11-8291b9a22aac" providerId="ADAL" clId="{A42C0B59-B48B-49BA-88FB-407F52D8A1E9}"/>
    <pc:docChg chg="undo custSel addSld delSld modSld sldOrd modSection">
      <pc:chgData name="Lyman Goodrich" userId="eef43c21-2f28-4a7d-ae11-8291b9a22aac" providerId="ADAL" clId="{A42C0B59-B48B-49BA-88FB-407F52D8A1E9}" dt="2022-08-19T17:44:47.519" v="399"/>
      <pc:docMkLst>
        <pc:docMk/>
      </pc:docMkLst>
      <pc:sldChg chg="ord">
        <pc:chgData name="Lyman Goodrich" userId="eef43c21-2f28-4a7d-ae11-8291b9a22aac" providerId="ADAL" clId="{A42C0B59-B48B-49BA-88FB-407F52D8A1E9}" dt="2022-08-19T15:52:37.450" v="9"/>
        <pc:sldMkLst>
          <pc:docMk/>
          <pc:sldMk cId="1159689754" sldId="556"/>
        </pc:sldMkLst>
      </pc:sldChg>
      <pc:sldChg chg="addSp delSp modSp mod">
        <pc:chgData name="Lyman Goodrich" userId="eef43c21-2f28-4a7d-ae11-8291b9a22aac" providerId="ADAL" clId="{A42C0B59-B48B-49BA-88FB-407F52D8A1E9}" dt="2022-08-19T17:29:00.273" v="393" actId="2711"/>
        <pc:sldMkLst>
          <pc:docMk/>
          <pc:sldMk cId="3945675643" sldId="561"/>
        </pc:sldMkLst>
        <pc:spChg chg="mod">
          <ac:chgData name="Lyman Goodrich" userId="eef43c21-2f28-4a7d-ae11-8291b9a22aac" providerId="ADAL" clId="{A42C0B59-B48B-49BA-88FB-407F52D8A1E9}" dt="2022-08-19T17:28:51.434" v="392" actId="2711"/>
          <ac:spMkLst>
            <pc:docMk/>
            <pc:sldMk cId="3945675643" sldId="561"/>
            <ac:spMk id="3" creationId="{C48D28C2-B82C-5944-EF93-EBCC8B3D2F80}"/>
          </ac:spMkLst>
        </pc:spChg>
        <pc:spChg chg="mod">
          <ac:chgData name="Lyman Goodrich" userId="eef43c21-2f28-4a7d-ae11-8291b9a22aac" providerId="ADAL" clId="{A42C0B59-B48B-49BA-88FB-407F52D8A1E9}" dt="2022-08-19T17:28:42.816" v="391" actId="2711"/>
          <ac:spMkLst>
            <pc:docMk/>
            <pc:sldMk cId="3945675643" sldId="561"/>
            <ac:spMk id="9" creationId="{99E9AC42-E209-4755-24FE-FD67E0904CF8}"/>
          </ac:spMkLst>
        </pc:spChg>
        <pc:spChg chg="mod">
          <ac:chgData name="Lyman Goodrich" userId="eef43c21-2f28-4a7d-ae11-8291b9a22aac" providerId="ADAL" clId="{A42C0B59-B48B-49BA-88FB-407F52D8A1E9}" dt="2022-08-19T17:29:00.273" v="393" actId="2711"/>
          <ac:spMkLst>
            <pc:docMk/>
            <pc:sldMk cId="3945675643" sldId="561"/>
            <ac:spMk id="11" creationId="{27248541-27B8-F5EC-9B12-E9316ED44C8A}"/>
          </ac:spMkLst>
        </pc:spChg>
        <pc:picChg chg="mod">
          <ac:chgData name="Lyman Goodrich" userId="eef43c21-2f28-4a7d-ae11-8291b9a22aac" providerId="ADAL" clId="{A42C0B59-B48B-49BA-88FB-407F52D8A1E9}" dt="2022-08-19T17:25:37" v="373" actId="1076"/>
          <ac:picMkLst>
            <pc:docMk/>
            <pc:sldMk cId="3945675643" sldId="561"/>
            <ac:picMk id="2" creationId="{3FBBBF94-5926-7A2D-548D-1C3B0D6877CE}"/>
          </ac:picMkLst>
        </pc:picChg>
        <pc:picChg chg="add del mod">
          <ac:chgData name="Lyman Goodrich" userId="eef43c21-2f28-4a7d-ae11-8291b9a22aac" providerId="ADAL" clId="{A42C0B59-B48B-49BA-88FB-407F52D8A1E9}" dt="2022-08-19T17:18:51.005" v="335" actId="478"/>
          <ac:picMkLst>
            <pc:docMk/>
            <pc:sldMk cId="3945675643" sldId="561"/>
            <ac:picMk id="3" creationId="{0CAD6CDE-27D8-659D-3853-CA12A94F61EA}"/>
          </ac:picMkLst>
        </pc:picChg>
        <pc:picChg chg="mod">
          <ac:chgData name="Lyman Goodrich" userId="eef43c21-2f28-4a7d-ae11-8291b9a22aac" providerId="ADAL" clId="{A42C0B59-B48B-49BA-88FB-407F52D8A1E9}" dt="2022-08-19T16:07:39.494" v="276" actId="14100"/>
          <ac:picMkLst>
            <pc:docMk/>
            <pc:sldMk cId="3945675643" sldId="561"/>
            <ac:picMk id="4" creationId="{CD8CCB79-6D69-5FA0-7E73-962A7669FE9D}"/>
          </ac:picMkLst>
        </pc:picChg>
        <pc:picChg chg="del mod">
          <ac:chgData name="Lyman Goodrich" userId="eef43c21-2f28-4a7d-ae11-8291b9a22aac" providerId="ADAL" clId="{A42C0B59-B48B-49BA-88FB-407F52D8A1E9}" dt="2022-08-19T17:19:51.110" v="336" actId="478"/>
          <ac:picMkLst>
            <pc:docMk/>
            <pc:sldMk cId="3945675643" sldId="561"/>
            <ac:picMk id="5" creationId="{643C2245-0478-097B-CB02-C5921C6ED8B2}"/>
          </ac:picMkLst>
        </pc:picChg>
        <pc:picChg chg="mod">
          <ac:chgData name="Lyman Goodrich" userId="eef43c21-2f28-4a7d-ae11-8291b9a22aac" providerId="ADAL" clId="{A42C0B59-B48B-49BA-88FB-407F52D8A1E9}" dt="2022-08-19T17:27:36.247" v="390" actId="1076"/>
          <ac:picMkLst>
            <pc:docMk/>
            <pc:sldMk cId="3945675643" sldId="561"/>
            <ac:picMk id="6" creationId="{28BD1A01-1FAD-16C6-0AD3-683ACC0597B0}"/>
          </ac:picMkLst>
        </pc:picChg>
        <pc:picChg chg="del mod">
          <ac:chgData name="Lyman Goodrich" userId="eef43c21-2f28-4a7d-ae11-8291b9a22aac" providerId="ADAL" clId="{A42C0B59-B48B-49BA-88FB-407F52D8A1E9}" dt="2022-08-19T17:25:20.274" v="372" actId="478"/>
          <ac:picMkLst>
            <pc:docMk/>
            <pc:sldMk cId="3945675643" sldId="561"/>
            <ac:picMk id="12" creationId="{1642B35C-5F15-4AC0-786A-AF8CC05F26B6}"/>
          </ac:picMkLst>
        </pc:picChg>
      </pc:sldChg>
      <pc:sldChg chg="add setBg">
        <pc:chgData name="Lyman Goodrich" userId="eef43c21-2f28-4a7d-ae11-8291b9a22aac" providerId="ADAL" clId="{A42C0B59-B48B-49BA-88FB-407F52D8A1E9}" dt="2022-08-19T15:52:27.365" v="7"/>
        <pc:sldMkLst>
          <pc:docMk/>
          <pc:sldMk cId="627699827" sldId="562"/>
        </pc:sldMkLst>
      </pc:sldChg>
      <pc:sldChg chg="new del">
        <pc:chgData name="Lyman Goodrich" userId="eef43c21-2f28-4a7d-ae11-8291b9a22aac" providerId="ADAL" clId="{A42C0B59-B48B-49BA-88FB-407F52D8A1E9}" dt="2022-08-19T15:51:44.119" v="3" actId="2696"/>
        <pc:sldMkLst>
          <pc:docMk/>
          <pc:sldMk cId="1318590224" sldId="562"/>
        </pc:sldMkLst>
      </pc:sldChg>
      <pc:sldChg chg="new del">
        <pc:chgData name="Lyman Goodrich" userId="eef43c21-2f28-4a7d-ae11-8291b9a22aac" providerId="ADAL" clId="{A42C0B59-B48B-49BA-88FB-407F52D8A1E9}" dt="2022-08-19T15:52:01.339" v="5" actId="47"/>
        <pc:sldMkLst>
          <pc:docMk/>
          <pc:sldMk cId="3818390965" sldId="562"/>
        </pc:sldMkLst>
      </pc:sldChg>
      <pc:sldChg chg="add setBg">
        <pc:chgData name="Lyman Goodrich" userId="eef43c21-2f28-4a7d-ae11-8291b9a22aac" providerId="ADAL" clId="{A42C0B59-B48B-49BA-88FB-407F52D8A1E9}" dt="2022-08-19T15:52:16.896" v="6"/>
        <pc:sldMkLst>
          <pc:docMk/>
          <pc:sldMk cId="2335942260" sldId="564"/>
        </pc:sldMkLst>
      </pc:sldChg>
      <pc:sldChg chg="addSp delSp modSp add mod ord delAnim modAnim">
        <pc:chgData name="Lyman Goodrich" userId="eef43c21-2f28-4a7d-ae11-8291b9a22aac" providerId="ADAL" clId="{A42C0B59-B48B-49BA-88FB-407F52D8A1E9}" dt="2022-08-19T17:44:47.519" v="399"/>
        <pc:sldMkLst>
          <pc:docMk/>
          <pc:sldMk cId="3586899211" sldId="565"/>
        </pc:sldMkLst>
        <pc:spChg chg="mod">
          <ac:chgData name="Lyman Goodrich" userId="eef43c21-2f28-4a7d-ae11-8291b9a22aac" providerId="ADAL" clId="{A42C0B59-B48B-49BA-88FB-407F52D8A1E9}" dt="2022-08-19T16:08:31.410" v="279" actId="1076"/>
          <ac:spMkLst>
            <pc:docMk/>
            <pc:sldMk cId="3586899211" sldId="565"/>
            <ac:spMk id="2" creationId="{F5541AC8-D361-78EB-67B1-99455110EF14}"/>
          </ac:spMkLst>
        </pc:spChg>
        <pc:spChg chg="mod">
          <ac:chgData name="Lyman Goodrich" userId="eef43c21-2f28-4a7d-ae11-8291b9a22aac" providerId="ADAL" clId="{A42C0B59-B48B-49BA-88FB-407F52D8A1E9}" dt="2022-08-19T16:08:25.694" v="278" actId="1076"/>
          <ac:spMkLst>
            <pc:docMk/>
            <pc:sldMk cId="3586899211" sldId="565"/>
            <ac:spMk id="3" creationId="{46403AEF-0FC4-1DC9-2277-CD8177962343}"/>
          </ac:spMkLst>
        </pc:spChg>
        <pc:picChg chg="add mod">
          <ac:chgData name="Lyman Goodrich" userId="eef43c21-2f28-4a7d-ae11-8291b9a22aac" providerId="ADAL" clId="{A42C0B59-B48B-49BA-88FB-407F52D8A1E9}" dt="2022-08-19T17:44:37.773" v="398" actId="1076"/>
          <ac:picMkLst>
            <pc:docMk/>
            <pc:sldMk cId="3586899211" sldId="565"/>
            <ac:picMk id="4" creationId="{0F270B6D-EA55-7BAD-D42B-DF459CA1A8CE}"/>
          </ac:picMkLst>
        </pc:picChg>
        <pc:picChg chg="add del mod">
          <ac:chgData name="Lyman Goodrich" userId="eef43c21-2f28-4a7d-ae11-8291b9a22aac" providerId="ADAL" clId="{A42C0B59-B48B-49BA-88FB-407F52D8A1E9}" dt="2022-08-19T16:04:10.265" v="270" actId="478"/>
          <ac:picMkLst>
            <pc:docMk/>
            <pc:sldMk cId="3586899211" sldId="565"/>
            <ac:picMk id="4" creationId="{2A116BF2-0179-E79D-5CCA-9800F08E7722}"/>
          </ac:picMkLst>
        </pc:picChg>
        <pc:picChg chg="add del">
          <ac:chgData name="Lyman Goodrich" userId="eef43c21-2f28-4a7d-ae11-8291b9a22aac" providerId="ADAL" clId="{A42C0B59-B48B-49BA-88FB-407F52D8A1E9}" dt="2022-08-19T15:55:30.849" v="16" actId="478"/>
          <ac:picMkLst>
            <pc:docMk/>
            <pc:sldMk cId="3586899211" sldId="565"/>
            <ac:picMk id="5" creationId="{57E3BB8D-9208-97EC-38F8-7F999A4AB5D2}"/>
          </ac:picMkLst>
        </pc:picChg>
        <pc:picChg chg="add mod ord">
          <ac:chgData name="Lyman Goodrich" userId="eef43c21-2f28-4a7d-ae11-8291b9a22aac" providerId="ADAL" clId="{A42C0B59-B48B-49BA-88FB-407F52D8A1E9}" dt="2022-08-19T16:08:11.796" v="277" actId="14100"/>
          <ac:picMkLst>
            <pc:docMk/>
            <pc:sldMk cId="3586899211" sldId="565"/>
            <ac:picMk id="6" creationId="{7DC46E5D-9B30-2D64-58BE-D8C91B06BAB2}"/>
          </ac:picMkLst>
        </pc:picChg>
        <pc:picChg chg="add del mod">
          <ac:chgData name="Lyman Goodrich" userId="eef43c21-2f28-4a7d-ae11-8291b9a22aac" providerId="ADAL" clId="{A42C0B59-B48B-49BA-88FB-407F52D8A1E9}" dt="2022-08-19T17:44:02.264" v="394" actId="478"/>
          <ac:picMkLst>
            <pc:docMk/>
            <pc:sldMk cId="3586899211" sldId="565"/>
            <ac:picMk id="7" creationId="{E4487B4A-2681-2CB4-EF42-A7903022ABE5}"/>
          </ac:picMkLst>
        </pc:picChg>
      </pc:sldChg>
      <pc:sldChg chg="delSp modSp del mod">
        <pc:chgData name="Lyman Goodrich" userId="eef43c21-2f28-4a7d-ae11-8291b9a22aac" providerId="ADAL" clId="{A42C0B59-B48B-49BA-88FB-407F52D8A1E9}" dt="2022-08-19T16:38:58.510" v="301" actId="2696"/>
        <pc:sldMkLst>
          <pc:docMk/>
          <pc:sldMk cId="2180630024" sldId="566"/>
        </pc:sldMkLst>
        <pc:spChg chg="del">
          <ac:chgData name="Lyman Goodrich" userId="eef43c21-2f28-4a7d-ae11-8291b9a22aac" providerId="ADAL" clId="{A42C0B59-B48B-49BA-88FB-407F52D8A1E9}" dt="2022-08-19T16:37:09.365" v="282" actId="478"/>
          <ac:spMkLst>
            <pc:docMk/>
            <pc:sldMk cId="2180630024" sldId="566"/>
            <ac:spMk id="9" creationId="{99E9AC42-E209-4755-24FE-FD67E0904CF8}"/>
          </ac:spMkLst>
        </pc:spChg>
        <pc:spChg chg="del">
          <ac:chgData name="Lyman Goodrich" userId="eef43c21-2f28-4a7d-ae11-8291b9a22aac" providerId="ADAL" clId="{A42C0B59-B48B-49BA-88FB-407F52D8A1E9}" dt="2022-08-19T16:37:11.148" v="284" actId="478"/>
          <ac:spMkLst>
            <pc:docMk/>
            <pc:sldMk cId="2180630024" sldId="566"/>
            <ac:spMk id="11" creationId="{27248541-27B8-F5EC-9B12-E9316ED44C8A}"/>
          </ac:spMkLst>
        </pc:spChg>
        <pc:picChg chg="mod">
          <ac:chgData name="Lyman Goodrich" userId="eef43c21-2f28-4a7d-ae11-8291b9a22aac" providerId="ADAL" clId="{A42C0B59-B48B-49BA-88FB-407F52D8A1E9}" dt="2022-08-19T16:37:57.273" v="300" actId="1038"/>
          <ac:picMkLst>
            <pc:docMk/>
            <pc:sldMk cId="2180630024" sldId="566"/>
            <ac:picMk id="4" creationId="{CD8CCB79-6D69-5FA0-7E73-962A7669FE9D}"/>
          </ac:picMkLst>
        </pc:picChg>
        <pc:picChg chg="del">
          <ac:chgData name="Lyman Goodrich" userId="eef43c21-2f28-4a7d-ae11-8291b9a22aac" providerId="ADAL" clId="{A42C0B59-B48B-49BA-88FB-407F52D8A1E9}" dt="2022-08-19T16:37:10.295" v="283" actId="478"/>
          <ac:picMkLst>
            <pc:docMk/>
            <pc:sldMk cId="2180630024" sldId="566"/>
            <ac:picMk id="5" creationId="{643C2245-0478-097B-CB02-C5921C6ED8B2}"/>
          </ac:picMkLst>
        </pc:picChg>
        <pc:picChg chg="del">
          <ac:chgData name="Lyman Goodrich" userId="eef43c21-2f28-4a7d-ae11-8291b9a22aac" providerId="ADAL" clId="{A42C0B59-B48B-49BA-88FB-407F52D8A1E9}" dt="2022-08-19T16:37:13.535" v="286" actId="478"/>
          <ac:picMkLst>
            <pc:docMk/>
            <pc:sldMk cId="2180630024" sldId="566"/>
            <ac:picMk id="6" creationId="{28BD1A01-1FAD-16C6-0AD3-683ACC0597B0}"/>
          </ac:picMkLst>
        </pc:picChg>
        <pc:picChg chg="del">
          <ac:chgData name="Lyman Goodrich" userId="eef43c21-2f28-4a7d-ae11-8291b9a22aac" providerId="ADAL" clId="{A42C0B59-B48B-49BA-88FB-407F52D8A1E9}" dt="2022-08-19T16:37:18.979" v="288" actId="478"/>
          <ac:picMkLst>
            <pc:docMk/>
            <pc:sldMk cId="2180630024" sldId="566"/>
            <ac:picMk id="7" creationId="{AC904FF0-0CFD-364D-740F-0ADFB8442944}"/>
          </ac:picMkLst>
        </pc:picChg>
        <pc:picChg chg="del">
          <ac:chgData name="Lyman Goodrich" userId="eef43c21-2f28-4a7d-ae11-8291b9a22aac" providerId="ADAL" clId="{A42C0B59-B48B-49BA-88FB-407F52D8A1E9}" dt="2022-08-19T16:37:16.969" v="287" actId="478"/>
          <ac:picMkLst>
            <pc:docMk/>
            <pc:sldMk cId="2180630024" sldId="566"/>
            <ac:picMk id="8" creationId="{64891179-07AC-9C77-54E4-93035BB54D64}"/>
          </ac:picMkLst>
        </pc:picChg>
        <pc:picChg chg="del">
          <ac:chgData name="Lyman Goodrich" userId="eef43c21-2f28-4a7d-ae11-8291b9a22aac" providerId="ADAL" clId="{A42C0B59-B48B-49BA-88FB-407F52D8A1E9}" dt="2022-08-19T16:37:12.634" v="285" actId="478"/>
          <ac:picMkLst>
            <pc:docMk/>
            <pc:sldMk cId="2180630024" sldId="566"/>
            <ac:picMk id="12" creationId="{1642B35C-5F15-4AC0-786A-AF8CC05F26B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" y="8893247"/>
            <a:ext cx="7313613" cy="479425"/>
          </a:xfrm>
          <a:prstGeom prst="rect">
            <a:avLst/>
          </a:prstGeom>
        </p:spPr>
        <p:txBody>
          <a:bodyPr vert="horz" lIns="91417" tIns="45708" rIns="91417" bIns="45708" rtlCol="0" anchor="b"/>
          <a:lstStyle>
            <a:lvl1pPr algn="r">
              <a:defRPr sz="1200"/>
            </a:lvl1pPr>
          </a:lstStyle>
          <a:p>
            <a:pPr algn="ctr"/>
            <a:fld id="{F403B382-5E20-4D88-A964-1D6629C87BBB}" type="slidenum">
              <a:rPr lang="en-US" smtClean="0">
                <a:latin typeface="Calibri Light" pitchFamily="34" charset="0"/>
              </a:rPr>
              <a:pPr algn="ctr"/>
              <a:t>‹#›</a:t>
            </a:fld>
            <a:endParaRPr lang="en-US">
              <a:latin typeface="Calibri Light" pitchFamily="34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1" y="8907532"/>
            <a:ext cx="2971801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8686800"/>
            <a:ext cx="1676400" cy="48182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191000" y="8907532"/>
            <a:ext cx="3124202" cy="0"/>
          </a:xfrm>
          <a:prstGeom prst="line">
            <a:avLst/>
          </a:prstGeom>
          <a:ln w="3175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072482" y="152402"/>
            <a:ext cx="3170238" cy="479425"/>
          </a:xfrm>
          <a:prstGeom prst="rect">
            <a:avLst/>
          </a:prstGeom>
        </p:spPr>
        <p:txBody>
          <a:bodyPr vert="horz" lIns="91417" tIns="45708" rIns="91417" bIns="45708" rtlCol="0"/>
          <a:lstStyle>
            <a:lvl1pPr algn="l">
              <a:defRPr sz="1200"/>
            </a:lvl1pPr>
          </a:lstStyle>
          <a:p>
            <a:pPr algn="ctr"/>
            <a:r>
              <a:rPr lang="en-US" sz="1400" b="1" err="1">
                <a:latin typeface="Calibri Light" pitchFamily="34" charset="0"/>
              </a:rPr>
              <a:t>SQLintersection</a:t>
            </a:r>
            <a:r>
              <a:rPr lang="en-US" sz="1400" b="1">
                <a:latin typeface="Calibri Light" pitchFamily="34" charset="0"/>
              </a:rPr>
              <a:t> Spring 2016</a:t>
            </a:r>
            <a:br>
              <a:rPr lang="en-US" sz="1400" b="1">
                <a:latin typeface="Calibri Light" pitchFamily="34" charset="0"/>
              </a:rPr>
            </a:br>
            <a:r>
              <a:rPr lang="en-US">
                <a:latin typeface="Calibri Light" pitchFamily="34" charset="0"/>
              </a:rPr>
              <a:t>www.SQLintersection.com</a:t>
            </a:r>
          </a:p>
        </p:txBody>
      </p:sp>
    </p:spTree>
    <p:extLst>
      <p:ext uri="{BB962C8B-B14F-4D97-AF65-F5344CB8AC3E}">
        <p14:creationId xmlns:p14="http://schemas.microsoft.com/office/powerpoint/2010/main" val="493841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3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8788" y="720725"/>
            <a:ext cx="63976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40" y="4560890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58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8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9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36" tIns="48318" rIns="96636" bIns="48318" numCol="1" anchor="b" anchorCtr="0" compatLnSpc="1">
            <a:prstTxWarp prst="textNoShape">
              <a:avLst/>
            </a:prstTxWarp>
          </a:bodyPr>
          <a:lstStyle>
            <a:lvl1pPr algn="r" defTabSz="966537" eaLnBrk="1" hangingPunct="1">
              <a:defRPr sz="1200">
                <a:latin typeface="Calibri Light" pitchFamily="34" charset="0"/>
              </a:defRPr>
            </a:lvl1pPr>
          </a:lstStyle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99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1pPr>
    <a:lvl2pPr marL="45718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2pPr>
    <a:lvl3pPr marL="914378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3pPr>
    <a:lvl4pPr marL="137156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4pPr>
    <a:lvl5pPr marL="1828754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 Light" pitchFamily="34" charset="0"/>
        <a:ea typeface="+mn-ea"/>
        <a:cs typeface="+mn-cs"/>
      </a:defRPr>
    </a:lvl5pPr>
    <a:lvl6pPr marL="2285943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@shvetsa?utm_content=attributionCopyText&amp;utm_medium=referral&amp;utm_source=pexel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pexels.com/photo/serious-colleagues-discussing-project-in-workspace-5668528/?utm_content=attributionCopyText&amp;utm_medium=referral&amp;utm_source=pexels" TargetMode="External"/><Relationship Id="rId5" Type="http://schemas.openxmlformats.org/officeDocument/2006/relationships/hyperlink" Target="https://www.pexels.com/@sora-shimazaki?utm_content=attributionCopyText&amp;utm_medium=referral&amp;utm_source=pexels" TargetMode="External"/><Relationship Id="rId4" Type="http://schemas.openxmlformats.org/officeDocument/2006/relationships/hyperlink" Target="https://www.pexels.com/photo/group-of-diverse-colleagues-using-laptop-and-talking-in-office-5324992/?utm_content=attributionCopyText&amp;utm_medium=referral&amp;utm_source=pexel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66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7C584BF-6945-4E60-B2A7-1638FF8EA8E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66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US" b="1" i="0" u="none" strike="noStrike" dirty="0">
                <a:solidFill>
                  <a:srgbClr val="1A1A1A"/>
                </a:solidFill>
                <a:effectLst/>
                <a:latin typeface="-apple-system"/>
                <a:hlinkClick r:id="rId3"/>
              </a:rPr>
              <a:t>Anna Shvets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4"/>
              </a:rPr>
              <a:t>Pexels</a:t>
            </a:r>
            <a:endParaRPr lang="en-US" b="1" i="0" u="none" strike="noStrike" dirty="0">
              <a:solidFill>
                <a:srgbClr val="1A1A1A"/>
              </a:solidFill>
              <a:effectLst/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Photo by </a:t>
            </a:r>
            <a:r>
              <a:rPr lang="en-US" b="1" i="0" u="none" strike="noStrike" dirty="0">
                <a:solidFill>
                  <a:srgbClr val="1A1A1A"/>
                </a:solidFill>
                <a:effectLst/>
                <a:latin typeface="-apple-system"/>
                <a:hlinkClick r:id="rId5"/>
              </a:rPr>
              <a:t>Sora 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5"/>
              </a:rPr>
              <a:t>Shimazaki</a:t>
            </a:r>
            <a: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  <a:t> from </a:t>
            </a:r>
            <a:r>
              <a:rPr lang="en-US" b="1" i="0" u="none" strike="noStrike" dirty="0" err="1">
                <a:solidFill>
                  <a:srgbClr val="1A1A1A"/>
                </a:solidFill>
                <a:effectLst/>
                <a:latin typeface="-apple-system"/>
                <a:hlinkClick r:id="rId6"/>
              </a:rPr>
              <a:t>Pexels</a:t>
            </a:r>
            <a:endParaRPr lang="en-US" b="0" i="0" dirty="0">
              <a:solidFill>
                <a:srgbClr val="1A1A1A"/>
              </a:solidFill>
              <a:effectLst/>
              <a:latin typeface="-apple-system"/>
            </a:endParaRPr>
          </a:p>
          <a:p>
            <a:br>
              <a:rPr lang="en-US" b="0" i="0" dirty="0">
                <a:solidFill>
                  <a:srgbClr val="1A1A1A"/>
                </a:solidFill>
                <a:effectLst/>
                <a:latin typeface="-apple-system"/>
              </a:rPr>
            </a:br>
            <a:endParaRPr lang="en-US" b="0" i="0" dirty="0">
              <a:solidFill>
                <a:srgbClr val="1A1A1A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1B707F-C521-495F-8261-6A0F85E64386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6671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jpeg"/><Relationship Id="rId3" Type="http://schemas.openxmlformats.org/officeDocument/2006/relationships/image" Target="../media/image11.emf"/><Relationship Id="rId7" Type="http://schemas.openxmlformats.org/officeDocument/2006/relationships/image" Target="../media/image15.png"/><Relationship Id="rId12" Type="http://schemas.openxmlformats.org/officeDocument/2006/relationships/image" Target="../media/image20.jpeg"/><Relationship Id="rId2" Type="http://schemas.openxmlformats.org/officeDocument/2006/relationships/image" Target="../media/image10.emf"/><Relationship Id="rId16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jpeg"/><Relationship Id="rId5" Type="http://schemas.openxmlformats.org/officeDocument/2006/relationships/image" Target="../media/image13.emf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4" Type="http://schemas.openxmlformats.org/officeDocument/2006/relationships/image" Target="../media/image12.emf"/><Relationship Id="rId9" Type="http://schemas.openxmlformats.org/officeDocument/2006/relationships/image" Target="../media/image17.jpeg"/><Relationship Id="rId14" Type="http://schemas.openxmlformats.org/officeDocument/2006/relationships/image" Target="../media/image22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0" name="Title 32779"/>
          <p:cNvSpPr>
            <a:spLocks noGrp="1" noChangeArrowheads="1"/>
          </p:cNvSpPr>
          <p:nvPr>
            <p:ph type="ctrTitle"/>
          </p:nvPr>
        </p:nvSpPr>
        <p:spPr>
          <a:xfrm>
            <a:off x="685800" y="400050"/>
            <a:ext cx="7772400" cy="1885950"/>
          </a:xfrm>
          <a:noFill/>
        </p:spPr>
        <p:txBody>
          <a:bodyPr anchor="b"/>
          <a:lstStyle>
            <a:lvl1pPr algn="r">
              <a:defRPr sz="3200" b="1">
                <a:solidFill>
                  <a:schemeClr val="bg2"/>
                </a:solidFill>
                <a:effectLst>
                  <a:outerShdw blurRad="38100" dist="38100" dir="2700000" algn="tl">
                    <a:schemeClr val="tx2">
                      <a:alpha val="43000"/>
                    </a:schemeClr>
                  </a:outerShdw>
                </a:effectLst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781" name="Subtitle 32780"/>
          <p:cNvSpPr>
            <a:spLocks noGrp="1" noChangeArrowheads="1"/>
          </p:cNvSpPr>
          <p:nvPr>
            <p:ph type="subTitle" idx="1"/>
          </p:nvPr>
        </p:nvSpPr>
        <p:spPr>
          <a:xfrm>
            <a:off x="2057400" y="2343150"/>
            <a:ext cx="6400800" cy="971550"/>
          </a:xfrm>
        </p:spPr>
        <p:txBody>
          <a:bodyPr/>
          <a:lstStyle>
            <a:lvl1pPr marL="0" indent="0" algn="r">
              <a:buNone/>
              <a:defRPr b="0">
                <a:solidFill>
                  <a:schemeClr val="bg2"/>
                </a:solidFill>
                <a:latin typeface="Calibri Light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C4B8F6-5487-B489-8B07-886671DD20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447" t="49743" r="1138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04C85E33-CE6B-5BB5-BA26-DB4D8707546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0" y="2343150"/>
            <a:ext cx="914400" cy="805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7B5B6E-C066-01E7-A657-900DCF7AF3F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3505200" cy="13427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DE7437-8ADF-0089-6BDB-17D8E9EB89E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9427" y="4705350"/>
            <a:ext cx="4584700" cy="19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EDAFF7-7611-B086-5489-DD1D1AA3FA4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609707" y="4705350"/>
            <a:ext cx="45847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780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5B99B5-359C-C4DB-5DE8-B58A4541F5F5}"/>
              </a:ext>
            </a:extLst>
          </p:cNvPr>
          <p:cNvSpPr/>
          <p:nvPr userDrawn="1"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2FACE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atin typeface="Tekton Pro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DD81B-A4E4-FA20-4E63-9F80AA29DA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5163" r="9782" b="87741"/>
          <a:stretch/>
        </p:blipFill>
        <p:spPr>
          <a:xfrm>
            <a:off x="1905000" y="1636"/>
            <a:ext cx="5943600" cy="719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62D340-D81F-933D-DD3C-3CDC87A443BD}"/>
              </a:ext>
            </a:extLst>
          </p:cNvPr>
          <p:cNvSpPr/>
          <p:nvPr userDrawn="1"/>
        </p:nvSpPr>
        <p:spPr bwMode="auto">
          <a:xfrm>
            <a:off x="4191000" y="407463"/>
            <a:ext cx="2743200" cy="304800"/>
          </a:xfrm>
          <a:prstGeom prst="rect">
            <a:avLst/>
          </a:prstGeom>
          <a:solidFill>
            <a:srgbClr val="2FACE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atin typeface="Tekton Pro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F6EBEF-1734-8CE5-7793-F9E8C18456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87854" y="483313"/>
            <a:ext cx="27051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FA4B71-4AE6-A831-98B8-FFCB4D2437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" t="13049" r="63332" b="49486"/>
          <a:stretch/>
        </p:blipFill>
        <p:spPr>
          <a:xfrm>
            <a:off x="1371601" y="1047750"/>
            <a:ext cx="2257904" cy="398145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E79C8A3-039A-4F60-5B85-F73F3144A9A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393" y="1233109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0304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997420-7829-DDE8-94AD-C26422A953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-152400" y="-171450"/>
            <a:ext cx="9448800" cy="5486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837B7C-C788-4A4D-2BBB-7D1F19B4C47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57800" y="438150"/>
            <a:ext cx="749951" cy="895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1B54B0-F583-E564-F7D6-0C5DBCE75A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1000" y="438150"/>
            <a:ext cx="42799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8685F8-EE93-7182-5BAE-B7B2884B98F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83177" y="1220416"/>
            <a:ext cx="4277723" cy="118826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14188A0-4CE4-0C32-DFD8-12688416A96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94402"/>
            <a:ext cx="2360428" cy="39229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D87F6B7-8066-98DA-0015-602965BEBC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7628" y="1225115"/>
            <a:ext cx="962503" cy="854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766F9C-42DD-B08D-17CC-A921DF75BB82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152400" y="1428750"/>
            <a:ext cx="8839200" cy="0"/>
          </a:xfrm>
          <a:prstGeom prst="line">
            <a:avLst/>
          </a:prstGeom>
          <a:gradFill rotWithShape="1">
            <a:gsLst>
              <a:gs pos="0">
                <a:srgbClr val="A4D289"/>
              </a:gs>
              <a:gs pos="100000">
                <a:schemeClr val="bg1"/>
              </a:gs>
            </a:gsLst>
            <a:lin ang="5400000" scaled="1"/>
          </a:gra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670C880-C920-1C2B-41D0-422053885522}"/>
              </a:ext>
            </a:extLst>
          </p:cNvPr>
          <p:cNvSpPr/>
          <p:nvPr userDrawn="1"/>
        </p:nvSpPr>
        <p:spPr bwMode="auto">
          <a:xfrm>
            <a:off x="732486" y="1664099"/>
            <a:ext cx="914400" cy="91440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262EB8D-5368-C2B5-1AB0-256095C55ED1}"/>
              </a:ext>
            </a:extLst>
          </p:cNvPr>
          <p:cNvSpPr/>
          <p:nvPr userDrawn="1"/>
        </p:nvSpPr>
        <p:spPr bwMode="auto">
          <a:xfrm>
            <a:off x="3033243" y="1657350"/>
            <a:ext cx="914400" cy="9144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C7A96D3-F051-76FF-EAE6-CDCB25CFC68A}"/>
              </a:ext>
            </a:extLst>
          </p:cNvPr>
          <p:cNvSpPr/>
          <p:nvPr userDrawn="1"/>
        </p:nvSpPr>
        <p:spPr bwMode="auto">
          <a:xfrm>
            <a:off x="5334000" y="1664099"/>
            <a:ext cx="914400" cy="914400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7BDA61F-492E-0BA0-1B3A-327D2F392225}"/>
              </a:ext>
            </a:extLst>
          </p:cNvPr>
          <p:cNvSpPr/>
          <p:nvPr userDrawn="1"/>
        </p:nvSpPr>
        <p:spPr bwMode="auto">
          <a:xfrm>
            <a:off x="1425893" y="3328075"/>
            <a:ext cx="914400" cy="914400"/>
          </a:xfrm>
          <a:prstGeom prst="ellipse">
            <a:avLst/>
          </a:prstGeom>
          <a:blipFill dpi="0"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7B14DA7-134A-230A-3D40-C5B5F8E506ED}"/>
              </a:ext>
            </a:extLst>
          </p:cNvPr>
          <p:cNvSpPr/>
          <p:nvPr userDrawn="1"/>
        </p:nvSpPr>
        <p:spPr bwMode="auto">
          <a:xfrm>
            <a:off x="7497114" y="1664099"/>
            <a:ext cx="914400" cy="914400"/>
          </a:xfrm>
          <a:prstGeom prst="ellipse">
            <a:avLst/>
          </a:prstGeom>
          <a:blipFill dpi="0"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5CC356C-8D60-839D-8D72-95E7F23DFFCB}"/>
              </a:ext>
            </a:extLst>
          </p:cNvPr>
          <p:cNvSpPr/>
          <p:nvPr userDrawn="1"/>
        </p:nvSpPr>
        <p:spPr bwMode="auto">
          <a:xfrm>
            <a:off x="3342420" y="3333750"/>
            <a:ext cx="914400" cy="914400"/>
          </a:xfrm>
          <a:prstGeom prst="ellipse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EDDC9F4-18F1-F4ED-0974-A5FFD81B106F}"/>
              </a:ext>
            </a:extLst>
          </p:cNvPr>
          <p:cNvSpPr/>
          <p:nvPr userDrawn="1"/>
        </p:nvSpPr>
        <p:spPr bwMode="auto">
          <a:xfrm>
            <a:off x="5116776" y="3333750"/>
            <a:ext cx="914400" cy="914400"/>
          </a:xfrm>
          <a:prstGeom prst="ellipse">
            <a:avLst/>
          </a:prstGeom>
          <a:blipFill dpi="0"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122D9B-F081-B48E-4477-EA76855E740E}"/>
              </a:ext>
            </a:extLst>
          </p:cNvPr>
          <p:cNvSpPr/>
          <p:nvPr userDrawn="1"/>
        </p:nvSpPr>
        <p:spPr bwMode="auto">
          <a:xfrm>
            <a:off x="7020780" y="3333750"/>
            <a:ext cx="914400" cy="914400"/>
          </a:xfrm>
          <a:prstGeom prst="ellipse">
            <a:avLst/>
          </a:prstGeom>
          <a:blipFill dpi="0"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n>
                <a:noFill/>
              </a:ln>
              <a:noFill/>
              <a:latin typeface="Tekton Pro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7FA7D9-4C51-5B7F-8442-9B7BF2F42D48}"/>
              </a:ext>
            </a:extLst>
          </p:cNvPr>
          <p:cNvSpPr txBox="1"/>
          <p:nvPr userDrawn="1"/>
        </p:nvSpPr>
        <p:spPr bwMode="auto">
          <a:xfrm>
            <a:off x="609600" y="2571750"/>
            <a:ext cx="1160173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 GUTHRIE </a:t>
            </a: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Executive Vice President of the Cloud and AI Group 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E9D927-352E-6E11-84DF-BC30ED5E7862}"/>
              </a:ext>
            </a:extLst>
          </p:cNvPr>
          <p:cNvSpPr txBox="1"/>
          <p:nvPr userDrawn="1"/>
        </p:nvSpPr>
        <p:spPr bwMode="auto">
          <a:xfrm>
            <a:off x="2798308" y="2575484"/>
            <a:ext cx="144125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JEFF TEPER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Corporate Vice President – Microsoft Teams, Microsoft SharePoint, Microsoft OneDrive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578741-E200-506B-3EB5-776405354727}"/>
              </a:ext>
            </a:extLst>
          </p:cNvPr>
          <p:cNvSpPr txBox="1"/>
          <p:nvPr userDrawn="1"/>
        </p:nvSpPr>
        <p:spPr bwMode="auto">
          <a:xfrm>
            <a:off x="5007141" y="2591951"/>
            <a:ext cx="1588521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ALYSA TAYLOR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Corporate Vice President, Industry, Apps, and Data Marketing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8464DAE-7121-197E-959C-ECA07C47388C}"/>
              </a:ext>
            </a:extLst>
          </p:cNvPr>
          <p:cNvSpPr txBox="1"/>
          <p:nvPr userDrawn="1"/>
        </p:nvSpPr>
        <p:spPr bwMode="auto">
          <a:xfrm>
            <a:off x="7379501" y="2571750"/>
            <a:ext cx="1229965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ROHAN KUMAR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Corporate Vice President of Azure Data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661A19-B76D-9354-1D29-776433328967}"/>
              </a:ext>
            </a:extLst>
          </p:cNvPr>
          <p:cNvSpPr txBox="1"/>
          <p:nvPr userDrawn="1"/>
        </p:nvSpPr>
        <p:spPr bwMode="auto">
          <a:xfrm>
            <a:off x="1277869" y="4242475"/>
            <a:ext cx="1160173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 HUNTER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VP Director of Product Management, Azure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78EB668-46E9-7C9E-BE18-ABC655F6894C}"/>
              </a:ext>
            </a:extLst>
          </p:cNvPr>
          <p:cNvSpPr txBox="1"/>
          <p:nvPr userDrawn="1"/>
        </p:nvSpPr>
        <p:spPr bwMode="auto">
          <a:xfrm>
            <a:off x="3078992" y="4239764"/>
            <a:ext cx="1441256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SCOTT HANSELMAN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Community Architect for Web Platform and Tools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  <a:endParaRPr lang="en-US" sz="7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3EC418F-A1C2-C54D-BC4C-5A426429DCDC}"/>
              </a:ext>
            </a:extLst>
          </p:cNvPr>
          <p:cNvSpPr txBox="1"/>
          <p:nvPr userDrawn="1"/>
        </p:nvSpPr>
        <p:spPr bwMode="auto">
          <a:xfrm>
            <a:off x="4717940" y="4248150"/>
            <a:ext cx="1712071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KARUANA GATIMU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Manager, Customer Advocacy Group Microsoft Teams Engineering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3FE1A-8F62-971B-1F30-6F6894C3DA88}"/>
              </a:ext>
            </a:extLst>
          </p:cNvPr>
          <p:cNvSpPr txBox="1"/>
          <p:nvPr userDrawn="1"/>
        </p:nvSpPr>
        <p:spPr bwMode="auto">
          <a:xfrm>
            <a:off x="6749870" y="4248978"/>
            <a:ext cx="1494487" cy="661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DAN HOLME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Product Manager Lead 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Yammer</a:t>
            </a:r>
            <a:b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700" b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Microsoft</a:t>
            </a:r>
          </a:p>
          <a:p>
            <a:pPr algn="ctr"/>
            <a:endParaRPr lang="en-US" sz="800" b="1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32610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EE0B-10E8-4967-A43B-DEFF5C7E09FF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C877E8-8E37-4075-B9A4-7BD48CA71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64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0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8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4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2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4362362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</p:spPr>
        <p:txBody>
          <a:bodyPr rtlCol="0"/>
          <a:lstStyle>
            <a:lvl1pPr marL="0" indent="0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lang="en-US" sz="2900" b="1" dirty="0">
                <a:solidFill>
                  <a:srgbClr val="FF00FE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References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227158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485900" y="1200150"/>
            <a:ext cx="6172200" cy="2971800"/>
          </a:xfr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txBody>
          <a:bodyPr/>
          <a:lstStyle>
            <a:lvl1pPr>
              <a:buNone/>
              <a:defRPr sz="1900" b="0">
                <a:latin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2744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94180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rgbClr val="FF00FE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317171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80035"/>
            <a:ext cx="7772400" cy="1125140"/>
          </a:xfrm>
        </p:spPr>
        <p:txBody>
          <a:bodyPr anchor="b"/>
          <a:lstStyle>
            <a:lvl1pPr marL="0" indent="0">
              <a:buNone/>
              <a:defRPr sz="2100" i="0">
                <a:solidFill>
                  <a:srgbClr val="FF00FE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3371850"/>
            <a:ext cx="7772400" cy="571500"/>
          </a:xfrm>
        </p:spPr>
        <p:txBody>
          <a:bodyPr/>
          <a:lstStyle>
            <a:lvl1pPr algn="l"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23829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2900" b="1" dirty="0">
                <a:solidFill>
                  <a:srgbClr val="FF00FE"/>
                </a:solidFill>
                <a:latin typeface="+mj-lt"/>
                <a:ea typeface="+mj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746688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457200" y="292894"/>
            <a:ext cx="8229600" cy="571500"/>
          </a:xfrm>
        </p:spPr>
        <p:txBody>
          <a:bodyPr/>
          <a:lstStyle>
            <a:lvl1pPr algn="ctr">
              <a:defRPr>
                <a:solidFill>
                  <a:srgbClr val="FF00FE"/>
                </a:soli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229600" cy="32004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100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19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1700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500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300" b="0">
                <a:latin typeface="Calibri Light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04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0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28700"/>
            <a:ext cx="82296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26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2483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58" r:id="rId11"/>
    <p:sldLayoutId id="2147483660" r:id="rId12"/>
  </p:sldLayoutIdLst>
  <p:transition>
    <p:fade/>
  </p:transition>
  <p:hf hdr="0" ftr="0" dt="0"/>
  <p:txStyles>
    <p:titleStyle>
      <a:lvl1pPr marL="0" indent="0" algn="ctr" defTabSz="-13872816" rtl="0" eaLnBrk="1" fontAlgn="base" hangingPunct="1">
        <a:spcBef>
          <a:spcPct val="0"/>
        </a:spcBef>
        <a:spcAft>
          <a:spcPct val="0"/>
        </a:spcAft>
        <a:defRPr lang="en-US" sz="2800" b="1" dirty="0" smtClean="0">
          <a:solidFill>
            <a:schemeClr val="tx2"/>
          </a:solidFill>
          <a:latin typeface="Calibri"/>
          <a:ea typeface="+mj-ea"/>
          <a:cs typeface="Segoe UI" pitchFamily="34" charset="0"/>
        </a:defRPr>
      </a:lvl1pPr>
      <a:lvl2pPr marL="342892" indent="-342892" algn="ctr" defTabSz="-13872816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2pPr>
      <a:lvl3pPr marL="342892" indent="-342892" algn="ctr" defTabSz="-13872816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3pPr>
      <a:lvl4pPr marL="342892" indent="-342892" algn="ctr" defTabSz="-13872816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4pPr>
      <a:lvl5pPr marL="342892" indent="-342892" algn="ctr" defTabSz="-13872816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Myriad Pro" pitchFamily="34" charset="0"/>
          <a:cs typeface="Segoe UI" pitchFamily="34" charset="0"/>
        </a:defRPr>
      </a:lvl5pPr>
      <a:lvl6pPr marL="457189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6pPr>
      <a:lvl7pPr marL="914378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7pPr>
      <a:lvl8pPr marL="1371566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8pPr>
      <a:lvl9pPr marL="1828754" algn="l" eaLnBrk="1" fontAlgn="base" hangingPunct="1">
        <a:spcBef>
          <a:spcPct val="0"/>
        </a:spcBef>
        <a:spcAft>
          <a:spcPct val="0"/>
        </a:spcAft>
        <a:defRPr sz="2800" b="1">
          <a:solidFill>
            <a:schemeClr val="tx2">
              <a:alpha val="100000"/>
            </a:schemeClr>
          </a:solidFill>
          <a:latin typeface="Verdana"/>
        </a:defRPr>
      </a:lvl9pPr>
    </p:titleStyle>
    <p:bodyStyle>
      <a:lvl1pPr marL="342892" indent="-342892" algn="l" defTabSz="-13872816" rtl="0" eaLnBrk="1" fontAlgn="base" hangingPunct="1">
        <a:spcBef>
          <a:spcPts val="300"/>
        </a:spcBef>
        <a:spcAft>
          <a:spcPct val="0"/>
        </a:spcAft>
        <a:buFont typeface="Wingdings" pitchFamily="2" charset="2"/>
        <a:buChar char="§"/>
        <a:defRPr sz="2000" b="1">
          <a:solidFill>
            <a:schemeClr val="tx1"/>
          </a:solidFill>
          <a:latin typeface="Calibri" pitchFamily="34" charset="0"/>
          <a:ea typeface="+mn-ea"/>
          <a:cs typeface="Segoe UI" pitchFamily="34" charset="0"/>
        </a:defRPr>
      </a:lvl1pPr>
      <a:lvl2pPr marL="742931" indent="-285743" algn="l" defTabSz="-13872816" rtl="0" eaLnBrk="1" fontAlgn="base" hangingPunct="1">
        <a:spcBef>
          <a:spcPts val="300"/>
        </a:spcBef>
        <a:spcAft>
          <a:spcPct val="0"/>
        </a:spcAft>
        <a:buSzPct val="50000"/>
        <a:buFont typeface="Wingdings" pitchFamily="2" charset="2"/>
        <a:buChar char="o"/>
        <a:defRPr sz="1800">
          <a:solidFill>
            <a:schemeClr val="tx1"/>
          </a:solidFill>
          <a:latin typeface="Calibri Light" pitchFamily="34" charset="0"/>
          <a:cs typeface="Segoe UI" pitchFamily="34" charset="0"/>
        </a:defRPr>
      </a:lvl2pPr>
      <a:lvl3pPr marL="1142972" indent="-228594" algn="l" defTabSz="-13872816" rtl="0" eaLnBrk="1" fontAlgn="base" hangingPunct="1">
        <a:spcBef>
          <a:spcPts val="300"/>
        </a:spcBef>
        <a:spcAft>
          <a:spcPct val="0"/>
        </a:spcAft>
        <a:buSzPct val="50000"/>
        <a:buFont typeface="Wingdings" pitchFamily="2" charset="2"/>
        <a:buChar char="o"/>
        <a:defRPr sz="1600">
          <a:solidFill>
            <a:schemeClr val="tx1"/>
          </a:solidFill>
          <a:latin typeface="Calibri Light" pitchFamily="34" charset="0"/>
          <a:cs typeface="Segoe UI" pitchFamily="34" charset="0"/>
        </a:defRPr>
      </a:lvl3pPr>
      <a:lvl4pPr marL="1600160" indent="-228594" algn="l" defTabSz="-13872816" rtl="0" eaLnBrk="1" fontAlgn="base" hangingPunct="1">
        <a:spcBef>
          <a:spcPts val="300"/>
        </a:spcBef>
        <a:spcAft>
          <a:spcPct val="0"/>
        </a:spcAft>
        <a:buSzPct val="50000"/>
        <a:buFont typeface="Wingdings" pitchFamily="2" charset="2"/>
        <a:buChar char="o"/>
        <a:defRPr sz="1400">
          <a:solidFill>
            <a:schemeClr val="tx1"/>
          </a:solidFill>
          <a:latin typeface="Calibri Light" pitchFamily="34" charset="0"/>
          <a:cs typeface="Segoe UI" pitchFamily="34" charset="0"/>
        </a:defRPr>
      </a:lvl4pPr>
      <a:lvl5pPr marL="2057348" indent="-228594" algn="l" defTabSz="-13872816" rtl="0" eaLnBrk="1" fontAlgn="base" hangingPunct="1">
        <a:spcBef>
          <a:spcPts val="300"/>
        </a:spcBef>
        <a:spcAft>
          <a:spcPct val="0"/>
        </a:spcAft>
        <a:buSzPct val="50000"/>
        <a:buFont typeface="Wingdings" pitchFamily="2" charset="2"/>
        <a:buChar char="o"/>
        <a:defRPr sz="1200">
          <a:solidFill>
            <a:schemeClr val="tx1"/>
          </a:solidFill>
          <a:latin typeface="Calibri Light" pitchFamily="34" charset="0"/>
          <a:cs typeface="Segoe UI" pitchFamily="34" charset="0"/>
        </a:defRPr>
      </a:lvl5pPr>
      <a:lvl6pPr marL="2514537" indent="-228594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6pPr>
      <a:lvl7pPr marL="2971726" indent="-228594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7pPr>
      <a:lvl8pPr marL="3428915" indent="-228594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8pPr>
      <a:lvl9pPr marL="3886103" indent="-228594" algn="l" eaLnBrk="1" fontAlgn="base" hangingPunct="1">
        <a:spcBef>
          <a:spcPct val="20000"/>
        </a:spcBef>
        <a:spcAft>
          <a:spcPct val="0"/>
        </a:spcAft>
        <a:buClr>
          <a:schemeClr val="accent1">
            <a:alpha val="100000"/>
          </a:schemeClr>
        </a:buClr>
        <a:buFont typeface="Wingdings"/>
        <a:buChar char=""/>
        <a:defRPr sz="1400" b="1">
          <a:solidFill>
            <a:schemeClr val="tx1">
              <a:alpha val="100000"/>
            </a:schemeClr>
          </a:solidFill>
          <a:latin typeface="+mn-lt"/>
        </a:defRPr>
      </a:lvl9pPr>
    </p:bodyStyle>
    <p:otherStyle>
      <a:lvl1pPr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1pPr>
      <a:lvl2pPr marL="457189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2pPr>
      <a:lvl3pPr marL="914378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3pPr>
      <a:lvl4pPr marL="1371566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4pPr>
      <a:lvl5pPr marL="1828754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5pPr>
      <a:lvl6pPr marL="2285943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6pPr>
      <a:lvl7pPr marL="2743132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7pPr>
      <a:lvl8pPr marL="3200320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8pPr>
      <a:lvl9pPr marL="3657509" algn="l" eaLnBrk="1" fontAlgn="base" hangingPunct="1">
        <a:spcBef>
          <a:spcPct val="0"/>
        </a:spcBef>
        <a:spcAft>
          <a:spcPct val="0"/>
        </a:spcAft>
        <a:defRPr>
          <a:solidFill>
            <a:schemeClr val="tx1">
              <a:alpha val="100000"/>
            </a:schemeClr>
          </a:solidFill>
          <a:latin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sv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emf"/><Relationship Id="rId4" Type="http://schemas.openxmlformats.org/officeDocument/2006/relationships/image" Target="../media/image2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video" Target="https://www.youtube.com/embed/JfGlf_jlWeI?feature=oembed" TargetMode="External"/><Relationship Id="rId4" Type="http://schemas.openxmlformats.org/officeDocument/2006/relationships/image" Target="../media/image6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8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hyperlink" Target="https://aka.ms/mspowerup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ka.ms/JointheCommunity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iddarth.design/inclusive-a-microsoft-design-toolkit-1f86018b2691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svg"/><Relationship Id="rId18" Type="http://schemas.openxmlformats.org/officeDocument/2006/relationships/image" Target="../media/image61.png"/><Relationship Id="rId3" Type="http://schemas.openxmlformats.org/officeDocument/2006/relationships/image" Target="../media/image46.png"/><Relationship Id="rId21" Type="http://schemas.openxmlformats.org/officeDocument/2006/relationships/image" Target="../media/image64.sv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svg"/><Relationship Id="rId10" Type="http://schemas.openxmlformats.org/officeDocument/2006/relationships/image" Target="../media/image53.svg"/><Relationship Id="rId19" Type="http://schemas.openxmlformats.org/officeDocument/2006/relationships/image" Target="../media/image62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8CCB79-6D69-5FA0-7E73-962A7669F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47" t="49743" r="11383"/>
          <a:stretch/>
        </p:blipFill>
        <p:spPr>
          <a:xfrm>
            <a:off x="-15380" y="0"/>
            <a:ext cx="9250882" cy="520362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8BD1A01-1FAD-16C6-0AD3-683ACC0597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6124" y="1561582"/>
            <a:ext cx="2553511" cy="2243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04FF0-0CFD-364D-740F-0ADFB8442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707" y="4705350"/>
            <a:ext cx="4584700" cy="19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891179-07AC-9C77-54E4-93035BB54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427" y="4705350"/>
            <a:ext cx="4584700" cy="190500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99E9AC42-E209-4755-24FE-FD67E0904CF8}"/>
              </a:ext>
            </a:extLst>
          </p:cNvPr>
          <p:cNvSpPr txBox="1">
            <a:spLocks/>
          </p:cNvSpPr>
          <p:nvPr/>
        </p:nvSpPr>
        <p:spPr bwMode="auto">
          <a:xfrm>
            <a:off x="591538" y="324055"/>
            <a:ext cx="8036338" cy="5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rtlCol="0" anchor="ctr" anchorCtr="0" compatLnSpc="1">
            <a:prstTxWarp prst="textNoShape">
              <a:avLst/>
            </a:prstTxWarp>
          </a:bodyPr>
          <a:lstStyle>
            <a:lvl1pPr marL="0" indent="0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lang="en-US" sz="2800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  <a:lvl2pPr marL="342892" indent="-342892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2pPr>
            <a:lvl3pPr marL="342892" indent="-342892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3pPr>
            <a:lvl4pPr marL="342892" indent="-342892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4pPr>
            <a:lvl5pPr marL="342892" indent="-342892" algn="ctr" defTabSz="-13872816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Myriad Pro" pitchFamily="34" charset="0"/>
                <a:cs typeface="Segoe UI" pitchFamily="34" charset="0"/>
              </a:defRPr>
            </a:lvl5pPr>
            <a:lvl6pPr marL="457189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6pPr>
            <a:lvl7pPr marL="914378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7pPr>
            <a:lvl8pPr marL="1371566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8pPr>
            <a:lvl9pPr marL="1828754" algn="l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>
                    <a:alpha val="100000"/>
                  </a:schemeClr>
                </a:solidFill>
                <a:latin typeface="Verdana"/>
              </a:defRPr>
            </a:lvl9pPr>
          </a:lstStyle>
          <a:p>
            <a:r>
              <a:rPr lang="en-US" kern="0" dirty="0">
                <a:solidFill>
                  <a:schemeClr val="accent6">
                    <a:lumMod val="10000"/>
                  </a:schemeClr>
                </a:solidFill>
                <a:latin typeface="Segoe UI" panose="020B0502040204020203" pitchFamily="34" charset="0"/>
              </a:rPr>
              <a:t>Inclusive and Accessible Design in the Power Platform – Starter Pack!</a:t>
            </a:r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27248541-27B8-F5EC-9B12-E9316ED44C8A}"/>
              </a:ext>
            </a:extLst>
          </p:cNvPr>
          <p:cNvSpPr txBox="1">
            <a:spLocks/>
          </p:cNvSpPr>
          <p:nvPr/>
        </p:nvSpPr>
        <p:spPr bwMode="auto">
          <a:xfrm>
            <a:off x="4609707" y="1969991"/>
            <a:ext cx="4018169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8" tIns="45719" rIns="91438" bIns="45719" numCol="1" rtlCol="0" anchor="t" anchorCtr="0" compatLnSpc="1">
            <a:prstTxWarp prst="textNoShape">
              <a:avLst/>
            </a:prstTxWarp>
          </a:bodyPr>
          <a:lstStyle>
            <a:lvl1pPr marL="342892" indent="-342892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Font typeface="Wingdings" pitchFamily="2" charset="2"/>
              <a:buChar char="§"/>
              <a:defRPr sz="2000" b="1">
                <a:solidFill>
                  <a:schemeClr val="tx1"/>
                </a:solidFill>
                <a:latin typeface="Calibri" pitchFamily="34" charset="0"/>
                <a:ea typeface="+mn-ea"/>
                <a:cs typeface="Segoe UI" pitchFamily="34" charset="0"/>
              </a:defRPr>
            </a:lvl1pPr>
            <a:lvl2pPr marL="742931" indent="-285743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o"/>
              <a:defRPr sz="1800" b="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2pPr>
            <a:lvl3pPr marL="1142972" indent="-228594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o"/>
              <a:defRPr sz="1600" b="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3pPr>
            <a:lvl4pPr marL="1600160" indent="-228594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o"/>
              <a:defRPr sz="1400" b="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4pPr>
            <a:lvl5pPr marL="2057348" indent="-228594" algn="l" defTabSz="-13872816" rtl="0" eaLnBrk="1" fontAlgn="base" hangingPunct="1">
              <a:spcBef>
                <a:spcPts val="3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o"/>
              <a:defRPr sz="1200" b="0">
                <a:solidFill>
                  <a:schemeClr val="tx1"/>
                </a:solidFill>
                <a:latin typeface="Calibri Light" pitchFamily="34" charset="0"/>
                <a:cs typeface="Segoe UI" pitchFamily="34" charset="0"/>
              </a:defRPr>
            </a:lvl5pPr>
            <a:lvl6pPr marL="2514537" indent="-228594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6pPr>
            <a:lvl7pPr marL="2971726" indent="-228594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7pPr>
            <a:lvl8pPr marL="3428915" indent="-228594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8pPr>
            <a:lvl9pPr marL="3886103" indent="-228594" algn="l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>
                  <a:alpha val="100000"/>
                </a:schemeClr>
              </a:buClr>
              <a:buFont typeface="Wingdings"/>
              <a:buChar char=""/>
              <a:defRPr sz="1400" b="1">
                <a:solidFill>
                  <a:schemeClr val="tx1">
                    <a:alpha val="100000"/>
                  </a:schemeClr>
                </a:solidFill>
                <a:latin typeface="+mn-lt"/>
              </a:defRPr>
            </a:lvl9pPr>
          </a:lstStyle>
          <a:p>
            <a:pPr marL="0" indent="0" algn="r">
              <a:buNone/>
            </a:pPr>
            <a:r>
              <a:rPr lang="en-US" sz="1800" kern="0" dirty="0">
                <a:solidFill>
                  <a:schemeClr val="accent6">
                    <a:lumMod val="10000"/>
                  </a:schemeClr>
                </a:solidFill>
                <a:latin typeface="Segoe UI" panose="020B0502040204020203" pitchFamily="34" charset="0"/>
              </a:rPr>
              <a:t>Kristine Kolodziejski</a:t>
            </a:r>
          </a:p>
          <a:p>
            <a:pPr marL="0" indent="0" algn="r">
              <a:buNone/>
            </a:pPr>
            <a:r>
              <a:rPr lang="en-US" sz="1800" kern="0" dirty="0">
                <a:solidFill>
                  <a:schemeClr val="accent6">
                    <a:lumMod val="10000"/>
                  </a:schemeClr>
                </a:solidFill>
                <a:latin typeface="Segoe UI" panose="020B0502040204020203" pitchFamily="34" charset="0"/>
              </a:rPr>
              <a:t>Technical Architect</a:t>
            </a:r>
          </a:p>
          <a:p>
            <a:pPr marL="0" indent="0" algn="r">
              <a:buNone/>
            </a:pPr>
            <a:r>
              <a:rPr lang="en-US" sz="1800" kern="0" dirty="0">
                <a:solidFill>
                  <a:schemeClr val="accent6">
                    <a:lumMod val="10000"/>
                  </a:schemeClr>
                </a:solidFill>
                <a:latin typeface="Segoe UI" panose="020B0502040204020203" pitchFamily="34" charset="0"/>
              </a:rPr>
              <a:t>Kristine.Kolodziejski@gmail.com</a:t>
            </a: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3FBBBF94-5926-7A2D-548D-1C3B0D6877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87831" y="3429531"/>
            <a:ext cx="4136595" cy="8684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48D28C2-B82C-5944-EF93-EBCC8B3D2F80}"/>
              </a:ext>
            </a:extLst>
          </p:cNvPr>
          <p:cNvSpPr txBox="1"/>
          <p:nvPr/>
        </p:nvSpPr>
        <p:spPr bwMode="auto">
          <a:xfrm>
            <a:off x="5102515" y="1112669"/>
            <a:ext cx="35253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>
                <a:solidFill>
                  <a:schemeClr val="accent6">
                    <a:lumMod val="1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Thu 22 Sep | 8:00am</a:t>
            </a:r>
          </a:p>
        </p:txBody>
      </p:sp>
    </p:spTree>
    <p:extLst>
      <p:ext uri="{BB962C8B-B14F-4D97-AF65-F5344CB8AC3E}">
        <p14:creationId xmlns:p14="http://schemas.microsoft.com/office/powerpoint/2010/main" val="39456756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8D316B-AA34-4A8A-80CE-3C48B10A24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r>
              <a:rPr lang="en-ID" dirty="0"/>
              <a:t>0</a:t>
            </a:r>
            <a:fld id="{8BEBFD21-0730-494A-B9A8-7A1E682354E2}" type="slidenum">
              <a:rPr lang="en-ID" smtClean="0"/>
              <a:pPr algn="r"/>
              <a:t>10</a:t>
            </a:fld>
            <a:endParaRPr lang="en-ID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59E220-93B2-4C17-BE43-6F7CEDEE744E}"/>
              </a:ext>
            </a:extLst>
          </p:cNvPr>
          <p:cNvSpPr/>
          <p:nvPr/>
        </p:nvSpPr>
        <p:spPr>
          <a:xfrm>
            <a:off x="235744" y="4679067"/>
            <a:ext cx="167543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583333-2E57-465D-8C16-0E31795111E8}"/>
              </a:ext>
            </a:extLst>
          </p:cNvPr>
          <p:cNvSpPr txBox="1"/>
          <p:nvPr/>
        </p:nvSpPr>
        <p:spPr>
          <a:xfrm>
            <a:off x="240296" y="125509"/>
            <a:ext cx="8229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rgbClr val="0357AB"/>
                </a:solidFill>
                <a:latin typeface="Montserrat Black" panose="00000A00000000000000" pitchFamily="2" charset="0"/>
                <a:cs typeface="Segoe UI" panose="020B0502040204020203" pitchFamily="34" charset="0"/>
              </a:rPr>
              <a:t>Real-life example</a:t>
            </a:r>
            <a:endParaRPr lang="en-US" sz="2400" dirty="0">
              <a:solidFill>
                <a:srgbClr val="0357AB"/>
              </a:solidFill>
              <a:latin typeface="Montserrat Black" panose="00000A00000000000000" pitchFamily="2" charset="0"/>
              <a:cs typeface="Segoe UI Light" panose="020B0502040204020203" pitchFamily="34" charset="0"/>
            </a:endParaRPr>
          </a:p>
        </p:txBody>
      </p:sp>
      <p:pic>
        <p:nvPicPr>
          <p:cNvPr id="3" name="Online Media 2" title="5 years through the eyes of a mum.">
            <a:hlinkClick r:id="" action="ppaction://media"/>
            <a:extLst>
              <a:ext uri="{FF2B5EF4-FFF2-40B4-BE49-F238E27FC236}">
                <a16:creationId xmlns:a16="http://schemas.microsoft.com/office/drawing/2014/main" id="{1AF5D574-5119-5A42-28E4-FA83243526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167766" y="882317"/>
            <a:ext cx="6965042" cy="393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80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C46E5D-9B30-2D64-58BE-D8C91B06BA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47" t="49743" r="11383"/>
          <a:stretch/>
        </p:blipFill>
        <p:spPr>
          <a:xfrm>
            <a:off x="-9427" y="-35130"/>
            <a:ext cx="9206452" cy="51786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14326"/>
            <a:ext cx="8229600" cy="571500"/>
          </a:xfrm>
        </p:spPr>
        <p:txBody>
          <a:bodyPr/>
          <a:lstStyle/>
          <a:p>
            <a:r>
              <a:rPr lang="en-US" u="sng">
                <a:solidFill>
                  <a:srgbClr val="882483"/>
                </a:solidFill>
              </a:rPr>
              <a:t>Session Feedback Surveys</a:t>
            </a:r>
            <a:endParaRPr lang="en-US">
              <a:solidFill>
                <a:srgbClr val="882483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0" y="971550"/>
            <a:ext cx="6172200" cy="3200400"/>
          </a:xfrm>
        </p:spPr>
        <p:txBody>
          <a:bodyPr/>
          <a:lstStyle/>
          <a:p>
            <a:pPr marL="0" indent="0">
              <a:buNone/>
            </a:pPr>
            <a:r>
              <a:rPr lang="en-US" sz="1550" b="0" i="1"/>
              <a:t>In the pursuit of making next year’s Microsoft Power Platform Conference even better, we really want to hear your feedback about this session.</a:t>
            </a:r>
            <a:endParaRPr lang="en-US" sz="1550" b="0"/>
          </a:p>
          <a:p>
            <a:pPr marL="0" indent="0">
              <a:buNone/>
            </a:pPr>
            <a:endParaRPr lang="en-US" sz="1600" b="0"/>
          </a:p>
          <a:p>
            <a:pPr marL="0" indent="0">
              <a:buNone/>
            </a:pPr>
            <a:r>
              <a:rPr lang="en-US" sz="1600" i="1"/>
              <a:t>Here’s How -</a:t>
            </a:r>
            <a:endParaRPr lang="en-US" sz="1600"/>
          </a:p>
          <a:p>
            <a:r>
              <a:rPr lang="en-US" sz="1600" b="0" i="1"/>
              <a:t>Simply go to the Whova App on your smartphone</a:t>
            </a:r>
          </a:p>
          <a:p>
            <a:r>
              <a:rPr lang="en-US" sz="1600" b="0" i="1"/>
              <a:t>Go to the Microsoft Power Platform Conference event</a:t>
            </a:r>
            <a:endParaRPr lang="en-US" sz="1600" b="0"/>
          </a:p>
          <a:p>
            <a:r>
              <a:rPr lang="en-US" sz="1600" b="0" i="1"/>
              <a:t>Scroll down on the homepage to ‘Additional Resources’ and click ‘Surveys’.</a:t>
            </a:r>
            <a:endParaRPr lang="en-US" sz="1600" b="0"/>
          </a:p>
          <a:p>
            <a:r>
              <a:rPr lang="en-US" sz="1600" b="0" i="1"/>
              <a:t>Click ‘Session Feedback’.</a:t>
            </a:r>
            <a:endParaRPr lang="en-US" sz="1600" b="0"/>
          </a:p>
          <a:p>
            <a:r>
              <a:rPr lang="en-US" sz="1600" b="0" i="1"/>
              <a:t>Scroll down to click on this session title.</a:t>
            </a:r>
            <a:endParaRPr lang="en-US" sz="1600" b="0"/>
          </a:p>
          <a:p>
            <a:r>
              <a:rPr lang="en-US" sz="1600" b="0" i="1"/>
              <a:t>Complete the session feedback survey.</a:t>
            </a:r>
            <a:endParaRPr lang="en-US" sz="1600" b="0"/>
          </a:p>
          <a:p>
            <a:r>
              <a:rPr lang="en-US" sz="1600" b="0" i="1"/>
              <a:t>Finally, click ‘Submit’</a:t>
            </a:r>
            <a:endParaRPr lang="en-US" sz="1600" b="0"/>
          </a:p>
          <a:p>
            <a:endParaRPr lang="en-US" sz="1600"/>
          </a:p>
        </p:txBody>
      </p:sp>
      <p:pic>
        <p:nvPicPr>
          <p:cNvPr id="4" name="Final Whova App Screen Capture">
            <a:hlinkClick r:id="" action="ppaction://media"/>
            <a:extLst>
              <a:ext uri="{FF2B5EF4-FFF2-40B4-BE49-F238E27FC236}">
                <a16:creationId xmlns:a16="http://schemas.microsoft.com/office/drawing/2014/main" id="{0F270B6D-EA55-7BAD-D42B-DF459CA1A8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400" y="410609"/>
            <a:ext cx="1983469" cy="42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D6ECBA7-A571-B77A-655E-46AA78753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19600" y="1276350"/>
            <a:ext cx="1104900" cy="469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3FD078-03F9-86E9-41C1-6194376A9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19600" y="2495550"/>
            <a:ext cx="1549400" cy="342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5F41C69-8F84-B335-DE4A-D28EB169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419600" y="1885950"/>
            <a:ext cx="11049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8975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3FC5307-7AA5-EE08-2E8C-6ABC1A3097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1" t="13049" r="63332" b="49486"/>
          <a:stretch/>
        </p:blipFill>
        <p:spPr>
          <a:xfrm>
            <a:off x="1371601" y="1047750"/>
            <a:ext cx="2257904" cy="39814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88DDD09-5761-96F9-AC70-31851C1946D1}"/>
              </a:ext>
            </a:extLst>
          </p:cNvPr>
          <p:cNvSpPr/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rgbClr val="2FACE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atin typeface="Tekton Pro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A6E83A-BE08-1E2F-7BAA-23BC5A710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5163" r="9782" b="87741"/>
          <a:stretch/>
        </p:blipFill>
        <p:spPr>
          <a:xfrm>
            <a:off x="1661532" y="133351"/>
            <a:ext cx="5943600" cy="71913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33693D-136A-E12B-580C-CCF230D24FA4}"/>
              </a:ext>
            </a:extLst>
          </p:cNvPr>
          <p:cNvSpPr/>
          <p:nvPr/>
        </p:nvSpPr>
        <p:spPr bwMode="auto">
          <a:xfrm>
            <a:off x="3886200" y="590550"/>
            <a:ext cx="2743200" cy="304800"/>
          </a:xfrm>
          <a:prstGeom prst="rect">
            <a:avLst/>
          </a:prstGeom>
          <a:solidFill>
            <a:srgbClr val="2FACEE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rtlCol="0" anchor="ctr"/>
          <a:lstStyle/>
          <a:p>
            <a:pPr algn="ctr"/>
            <a:endParaRPr lang="en-US" sz="2000">
              <a:latin typeface="Tekton Pro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BD9FE51-B48D-B363-4046-F22EB8A4A4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590550"/>
            <a:ext cx="2705100" cy="317500"/>
          </a:xfrm>
          <a:prstGeom prst="rect">
            <a:avLst/>
          </a:prstGeom>
        </p:spPr>
      </p:pic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CB53171-A262-D130-7837-7C23CA39C2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9" y="1365249"/>
            <a:ext cx="377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383683-92C2-2272-08AE-9BDA89733FE9}"/>
              </a:ext>
            </a:extLst>
          </p:cNvPr>
          <p:cNvSpPr txBox="1"/>
          <p:nvPr/>
        </p:nvSpPr>
        <p:spPr>
          <a:xfrm>
            <a:off x="887582" y="579301"/>
            <a:ext cx="7368837" cy="582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8"/>
            <a:r>
              <a:rPr lang="en-US" sz="3188" b="1">
                <a:solidFill>
                  <a:srgbClr val="002E56"/>
                </a:solidFill>
                <a:latin typeface="Segoe UI"/>
                <a:cs typeface="Segoe UI"/>
              </a:rPr>
              <a:t>Upskilling for Career Switchers</a:t>
            </a:r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4930F7-0382-09B6-6D6A-44EDB926F534}"/>
              </a:ext>
            </a:extLst>
          </p:cNvPr>
          <p:cNvGrpSpPr/>
          <p:nvPr/>
        </p:nvGrpSpPr>
        <p:grpSpPr>
          <a:xfrm>
            <a:off x="1077450" y="1279144"/>
            <a:ext cx="6989099" cy="275804"/>
            <a:chOff x="2729688" y="2116057"/>
            <a:chExt cx="7404517" cy="2762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87886F-0048-FCF6-0CDA-1FF0D0D5CA9C}"/>
                </a:ext>
              </a:extLst>
            </p:cNvPr>
            <p:cNvSpPr/>
            <p:nvPr/>
          </p:nvSpPr>
          <p:spPr>
            <a:xfrm>
              <a:off x="2729688" y="2116057"/>
              <a:ext cx="1014997" cy="276264"/>
            </a:xfrm>
            <a:prstGeom prst="rect">
              <a:avLst/>
            </a:prstGeom>
            <a:solidFill>
              <a:srgbClr val="F0C81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8"/>
              <a:r>
                <a:rPr lang="en-US" sz="900" b="1">
                  <a:solidFill>
                    <a:srgbClr val="000000"/>
                  </a:solidFill>
                  <a:latin typeface="Segoe UI"/>
                  <a:ea typeface="Segoe UI Black"/>
                  <a:cs typeface="Segoe UI"/>
                </a:rPr>
                <a:t>POWER BI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F1EDEE-4EBC-F244-79B4-D567D0BC79A5}"/>
                </a:ext>
              </a:extLst>
            </p:cNvPr>
            <p:cNvSpPr/>
            <p:nvPr/>
          </p:nvSpPr>
          <p:spPr>
            <a:xfrm>
              <a:off x="3744685" y="2116057"/>
              <a:ext cx="1733005" cy="276264"/>
            </a:xfrm>
            <a:prstGeom prst="rect">
              <a:avLst/>
            </a:prstGeom>
            <a:solidFill>
              <a:srgbClr val="4665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AUTOMATE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6C9938-7607-7445-83AC-768AAC9A0B17}"/>
                </a:ext>
              </a:extLst>
            </p:cNvPr>
            <p:cNvSpPr/>
            <p:nvPr/>
          </p:nvSpPr>
          <p:spPr>
            <a:xfrm>
              <a:off x="5477690" y="2116057"/>
              <a:ext cx="1349514" cy="276264"/>
            </a:xfrm>
            <a:prstGeom prst="rect">
              <a:avLst/>
            </a:prstGeom>
            <a:solidFill>
              <a:srgbClr val="72267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APPS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91A82C-A0F7-8F12-B564-8E89982E6E0B}"/>
                </a:ext>
              </a:extLst>
            </p:cNvPr>
            <p:cNvSpPr/>
            <p:nvPr/>
          </p:nvSpPr>
          <p:spPr>
            <a:xfrm>
              <a:off x="6827204" y="2116057"/>
              <a:ext cx="2038124" cy="276264"/>
            </a:xfrm>
            <a:prstGeom prst="rect">
              <a:avLst/>
            </a:prstGeom>
            <a:solidFill>
              <a:srgbClr val="15556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VIRTUAL AGENTS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1C382E-9E6C-7FC9-53AB-2D681CBCE559}"/>
                </a:ext>
              </a:extLst>
            </p:cNvPr>
            <p:cNvSpPr/>
            <p:nvPr/>
          </p:nvSpPr>
          <p:spPr>
            <a:xfrm>
              <a:off x="8865328" y="2116057"/>
              <a:ext cx="1268877" cy="276264"/>
            </a:xfrm>
            <a:prstGeom prst="rect">
              <a:avLst/>
            </a:prstGeom>
            <a:solidFill>
              <a:srgbClr val="4D43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PAGES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08725C6-8321-F53B-6C3B-BEBB0B9FCF7A}"/>
              </a:ext>
            </a:extLst>
          </p:cNvPr>
          <p:cNvGrpSpPr/>
          <p:nvPr/>
        </p:nvGrpSpPr>
        <p:grpSpPr>
          <a:xfrm>
            <a:off x="5290021" y="2603413"/>
            <a:ext cx="3157678" cy="2332267"/>
            <a:chOff x="6816766" y="3735692"/>
            <a:chExt cx="4210237" cy="310968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BD1AE2C-E876-281A-6644-55EA0BB1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6766" y="3735692"/>
              <a:ext cx="4210237" cy="3109689"/>
            </a:xfrm>
            <a:prstGeom prst="rect">
              <a:avLst/>
            </a:prstGeom>
          </p:spPr>
        </p:pic>
        <p:pic>
          <p:nvPicPr>
            <p:cNvPr id="168" name="Picture 16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F50E14-CCE9-69BB-717E-1B3F4BE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3604" y="5486401"/>
              <a:ext cx="702027" cy="588185"/>
            </a:xfrm>
            <a:prstGeom prst="rect">
              <a:avLst/>
            </a:prstGeom>
          </p:spPr>
        </p:pic>
        <p:pic>
          <p:nvPicPr>
            <p:cNvPr id="13" name="Picture 12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425C7E27-266A-70BC-F3E7-1C881D5A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133" y="5670313"/>
              <a:ext cx="526475" cy="526475"/>
            </a:xfrm>
            <a:prstGeom prst="rect">
              <a:avLst/>
            </a:prstGeom>
          </p:spPr>
        </p:pic>
      </p:grp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156D3366-D46F-7D4C-BBC3-D48C110C60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36" y="3710516"/>
            <a:ext cx="2605675" cy="10825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C79E4C-DE39-34F5-795E-AC03A7CD654A}"/>
              </a:ext>
            </a:extLst>
          </p:cNvPr>
          <p:cNvSpPr txBox="1"/>
          <p:nvPr/>
        </p:nvSpPr>
        <p:spPr>
          <a:xfrm>
            <a:off x="1077450" y="1941597"/>
            <a:ext cx="436179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78"/>
            <a:r>
              <a:rPr lang="en-US" sz="1200" b="1">
                <a:solidFill>
                  <a:srgbClr val="002E56"/>
                </a:solidFill>
                <a:latin typeface="Segoe UI"/>
                <a:cs typeface="Segoe UI"/>
              </a:rPr>
              <a:t>A brand-new upskilling program for people from non-technical backgrounds, to enable them to get better career opportunities. </a:t>
            </a:r>
            <a:endParaRPr lang="en-US" sz="1200" b="1">
              <a:solidFill>
                <a:srgbClr val="002E5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378"/>
            <a:endParaRPr lang="en-US" sz="1200" b="1">
              <a:solidFill>
                <a:srgbClr val="002E5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defTabSz="914378"/>
            <a:r>
              <a:rPr lang="en-US" sz="1200">
                <a:solidFill>
                  <a:srgbClr val="002E56"/>
                </a:solidFill>
                <a:latin typeface="Segoe UI"/>
                <a:cs typeface="Segoe UI"/>
              </a:rPr>
              <a:t>Through guided curriculum, self-paced learnings, instructor-led training, and hands-on exercises, participants will learn new skills while being supported by the Power Platform community and Microsoft product teams.</a:t>
            </a:r>
            <a:endParaRPr lang="en-US" sz="1200" b="1">
              <a:solidFill>
                <a:srgbClr val="002E56"/>
              </a:solidFill>
              <a:latin typeface="Segoe UI"/>
              <a:cs typeface="Segoe UI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CCB34F-8273-C10C-A55A-14620675E629}"/>
              </a:ext>
            </a:extLst>
          </p:cNvPr>
          <p:cNvGrpSpPr/>
          <p:nvPr/>
        </p:nvGrpSpPr>
        <p:grpSpPr>
          <a:xfrm>
            <a:off x="1802919" y="3618777"/>
            <a:ext cx="2466110" cy="238913"/>
            <a:chOff x="2493818" y="4691131"/>
            <a:chExt cx="3288146" cy="3185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FF1E3A-575B-EFE8-5E0E-5CD64FC7E0F9}"/>
                </a:ext>
              </a:extLst>
            </p:cNvPr>
            <p:cNvSpPr/>
            <p:nvPr/>
          </p:nvSpPr>
          <p:spPr bwMode="auto">
            <a:xfrm>
              <a:off x="2493818" y="4691132"/>
              <a:ext cx="3288146" cy="31854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500">
                <a:latin typeface="Tekton Pro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B42185-C8D5-1FD9-658D-507AC35CEC8D}"/>
                </a:ext>
              </a:extLst>
            </p:cNvPr>
            <p:cNvSpPr txBox="1"/>
            <p:nvPr/>
          </p:nvSpPr>
          <p:spPr bwMode="auto">
            <a:xfrm>
              <a:off x="2493818" y="4691131"/>
              <a:ext cx="3288146" cy="315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/>
              <a:r>
                <a:rPr lang="en-US" sz="1088" b="1">
                  <a:latin typeface="Segoe UI"/>
                  <a:cs typeface="Segoe UI"/>
                  <a:hlinkClick r:id="rId7"/>
                </a:rPr>
                <a:t>aka.ms/MSPowerUp</a:t>
              </a:r>
              <a:r>
                <a:rPr lang="en-US" sz="1088" b="1">
                  <a:latin typeface="Segoe UI"/>
                  <a:cs typeface="Segoe UI"/>
                </a:rPr>
                <a:t> 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594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F383683-92C2-2272-08AE-9BDA89733FE9}"/>
              </a:ext>
            </a:extLst>
          </p:cNvPr>
          <p:cNvSpPr txBox="1"/>
          <p:nvPr/>
        </p:nvSpPr>
        <p:spPr>
          <a:xfrm>
            <a:off x="1456509" y="600083"/>
            <a:ext cx="623098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378"/>
            <a:r>
              <a:rPr lang="en-US" sz="3200" b="1">
                <a:solidFill>
                  <a:srgbClr val="002E56"/>
                </a:solidFill>
                <a:latin typeface="Segoe UI"/>
                <a:cs typeface="Segoe UI"/>
              </a:rPr>
              <a:t>JOIN THE COMMUNITY</a:t>
            </a:r>
            <a:endParaRPr lang="en-US" sz="3200">
              <a:solidFill>
                <a:srgbClr val="002E56"/>
              </a:solidFill>
              <a:latin typeface="Segoe UI"/>
              <a:cs typeface="Segoe UI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84930F7-0382-09B6-6D6A-44EDB926F534}"/>
              </a:ext>
            </a:extLst>
          </p:cNvPr>
          <p:cNvGrpSpPr/>
          <p:nvPr/>
        </p:nvGrpSpPr>
        <p:grpSpPr>
          <a:xfrm>
            <a:off x="1077450" y="1279144"/>
            <a:ext cx="6989099" cy="275804"/>
            <a:chOff x="2729688" y="2116057"/>
            <a:chExt cx="7404517" cy="2762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87886F-0048-FCF6-0CDA-1FF0D0D5CA9C}"/>
                </a:ext>
              </a:extLst>
            </p:cNvPr>
            <p:cNvSpPr/>
            <p:nvPr/>
          </p:nvSpPr>
          <p:spPr>
            <a:xfrm>
              <a:off x="2729688" y="2116057"/>
              <a:ext cx="1014997" cy="276264"/>
            </a:xfrm>
            <a:prstGeom prst="rect">
              <a:avLst/>
            </a:prstGeom>
            <a:solidFill>
              <a:srgbClr val="F0C81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914378"/>
              <a:r>
                <a:rPr lang="en-US" sz="900" b="1">
                  <a:solidFill>
                    <a:srgbClr val="000000"/>
                  </a:solidFill>
                  <a:latin typeface="Segoe UI"/>
                  <a:ea typeface="Segoe UI Black"/>
                  <a:cs typeface="Segoe UI"/>
                </a:rPr>
                <a:t>POWER BI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2F1EDEE-4EBC-F244-79B4-D567D0BC79A5}"/>
                </a:ext>
              </a:extLst>
            </p:cNvPr>
            <p:cNvSpPr/>
            <p:nvPr/>
          </p:nvSpPr>
          <p:spPr>
            <a:xfrm>
              <a:off x="3744685" y="2116057"/>
              <a:ext cx="1733005" cy="276264"/>
            </a:xfrm>
            <a:prstGeom prst="rect">
              <a:avLst/>
            </a:prstGeom>
            <a:solidFill>
              <a:srgbClr val="4665FF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AUTOMATE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C6C9938-7607-7445-83AC-768AAC9A0B17}"/>
                </a:ext>
              </a:extLst>
            </p:cNvPr>
            <p:cNvSpPr/>
            <p:nvPr/>
          </p:nvSpPr>
          <p:spPr>
            <a:xfrm>
              <a:off x="5477690" y="2116057"/>
              <a:ext cx="1349514" cy="276264"/>
            </a:xfrm>
            <a:prstGeom prst="rect">
              <a:avLst/>
            </a:prstGeom>
            <a:solidFill>
              <a:srgbClr val="72267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APPS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91A82C-A0F7-8F12-B564-8E89982E6E0B}"/>
                </a:ext>
              </a:extLst>
            </p:cNvPr>
            <p:cNvSpPr/>
            <p:nvPr/>
          </p:nvSpPr>
          <p:spPr>
            <a:xfrm>
              <a:off x="6827204" y="2116057"/>
              <a:ext cx="2038124" cy="276264"/>
            </a:xfrm>
            <a:prstGeom prst="rect">
              <a:avLst/>
            </a:prstGeom>
            <a:solidFill>
              <a:srgbClr val="15556A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VIRTUAL AGENTS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1C382E-9E6C-7FC9-53AB-2D681CBCE559}"/>
                </a:ext>
              </a:extLst>
            </p:cNvPr>
            <p:cNvSpPr/>
            <p:nvPr/>
          </p:nvSpPr>
          <p:spPr>
            <a:xfrm>
              <a:off x="8865328" y="2116057"/>
              <a:ext cx="1268877" cy="276264"/>
            </a:xfrm>
            <a:prstGeom prst="rect">
              <a:avLst/>
            </a:prstGeom>
            <a:solidFill>
              <a:srgbClr val="4D43C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en-US" sz="900" b="1">
                  <a:solidFill>
                    <a:srgbClr val="FEFFF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POWER PAGES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08725C6-8321-F53B-6C3B-BEBB0B9FCF7A}"/>
              </a:ext>
            </a:extLst>
          </p:cNvPr>
          <p:cNvGrpSpPr/>
          <p:nvPr/>
        </p:nvGrpSpPr>
        <p:grpSpPr>
          <a:xfrm>
            <a:off x="5290021" y="2603413"/>
            <a:ext cx="3157678" cy="2332267"/>
            <a:chOff x="6816766" y="3735692"/>
            <a:chExt cx="4210237" cy="3109689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BD1AE2C-E876-281A-6644-55EA0BB17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816766" y="3735692"/>
              <a:ext cx="4210237" cy="3109689"/>
            </a:xfrm>
            <a:prstGeom prst="rect">
              <a:avLst/>
            </a:prstGeom>
          </p:spPr>
        </p:pic>
        <p:pic>
          <p:nvPicPr>
            <p:cNvPr id="168" name="Picture 16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8DF50E14-CCE9-69BB-717E-1B3F4BE67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3604" y="5486401"/>
              <a:ext cx="702027" cy="588185"/>
            </a:xfrm>
            <a:prstGeom prst="rect">
              <a:avLst/>
            </a:prstGeom>
          </p:spPr>
        </p:pic>
        <p:pic>
          <p:nvPicPr>
            <p:cNvPr id="13" name="Picture 12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425C7E27-266A-70BC-F3E7-1C881D5AA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0133" y="5670313"/>
              <a:ext cx="526475" cy="52647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6C28E61-5FDF-AE69-FFB3-BECF90FCA658}"/>
              </a:ext>
            </a:extLst>
          </p:cNvPr>
          <p:cNvSpPr txBox="1"/>
          <p:nvPr/>
        </p:nvSpPr>
        <p:spPr>
          <a:xfrm>
            <a:off x="1077450" y="1941597"/>
            <a:ext cx="436179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914378"/>
            <a:r>
              <a:rPr lang="en-US" sz="1200" b="1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Discover the difference being part of the Microsoft Power Platform Community can make for you.</a:t>
            </a:r>
            <a:br>
              <a:rPr lang="en-US" sz="1200" b="1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1200" b="1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00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the latest News &amp; Announcements, Forums, Microsoft-empowered User Groups, events, and more, you’ll find out why we believe in the power of community. Whether you’re a super user or just getting started, discover why we believe </a:t>
            </a:r>
            <a:r>
              <a:rPr lang="en-US" sz="1100" b="1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#CommunityRocks</a:t>
            </a:r>
            <a:r>
              <a:rPr lang="en-US" sz="1100">
                <a:solidFill>
                  <a:srgbClr val="002E5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1200" b="1">
              <a:solidFill>
                <a:srgbClr val="002E5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8204105-8BC8-774D-C502-E414305AA534}"/>
              </a:ext>
            </a:extLst>
          </p:cNvPr>
          <p:cNvGrpSpPr/>
          <p:nvPr/>
        </p:nvGrpSpPr>
        <p:grpSpPr>
          <a:xfrm>
            <a:off x="1802919" y="3455569"/>
            <a:ext cx="2466110" cy="238913"/>
            <a:chOff x="2493818" y="4691131"/>
            <a:chExt cx="3288146" cy="318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0C62D3A-1278-F85D-A871-5BECB8B985F9}"/>
                </a:ext>
              </a:extLst>
            </p:cNvPr>
            <p:cNvSpPr/>
            <p:nvPr/>
          </p:nvSpPr>
          <p:spPr bwMode="auto">
            <a:xfrm>
              <a:off x="2493818" y="4691132"/>
              <a:ext cx="3288146" cy="318549"/>
            </a:xfrm>
            <a:prstGeom prst="rect">
              <a:avLst/>
            </a:prstGeom>
            <a:solidFill>
              <a:schemeClr val="bg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sz="1500">
                <a:latin typeface="Tekton Pro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81D23A-1DC5-2E09-EC50-5B7A422E6985}"/>
                </a:ext>
              </a:extLst>
            </p:cNvPr>
            <p:cNvSpPr txBox="1"/>
            <p:nvPr/>
          </p:nvSpPr>
          <p:spPr bwMode="auto">
            <a:xfrm>
              <a:off x="2493818" y="4691131"/>
              <a:ext cx="3288146" cy="3155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68580" tIns="34290" rIns="68580" bIns="34290" rtlCol="0" anchor="t">
              <a:spAutoFit/>
            </a:bodyPr>
            <a:lstStyle/>
            <a:p>
              <a:pPr algn="ctr"/>
              <a:r>
                <a:rPr lang="en-US" sz="1088" b="1">
                  <a:latin typeface="Segoe UI"/>
                  <a:cs typeface="Segoe UI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aka.ms/JointheCommunity</a:t>
              </a:r>
              <a:endParaRPr lang="en-US" sz="1088" b="1">
                <a:latin typeface="Segoe UI"/>
                <a:cs typeface="Segoe UI"/>
              </a:endParaRPr>
            </a:p>
          </p:txBody>
        </p:sp>
      </p:grpSp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156D3366-D46F-7D4C-BBC3-D48C110C608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36" y="3710516"/>
            <a:ext cx="2605675" cy="108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9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526EE178-3FAA-4661-9C37-C58CBCC79DF2}"/>
              </a:ext>
            </a:extLst>
          </p:cNvPr>
          <p:cNvSpPr/>
          <p:nvPr/>
        </p:nvSpPr>
        <p:spPr>
          <a:xfrm>
            <a:off x="3460745" y="0"/>
            <a:ext cx="5690507" cy="5151664"/>
          </a:xfrm>
          <a:custGeom>
            <a:avLst/>
            <a:gdLst>
              <a:gd name="connsiteX0" fmla="*/ 0 w 4691743"/>
              <a:gd name="connsiteY0" fmla="*/ 0 h 6858000"/>
              <a:gd name="connsiteX1" fmla="*/ 4691743 w 4691743"/>
              <a:gd name="connsiteY1" fmla="*/ 0 h 6858000"/>
              <a:gd name="connsiteX2" fmla="*/ 4691743 w 4691743"/>
              <a:gd name="connsiteY2" fmla="*/ 6858000 h 6858000"/>
              <a:gd name="connsiteX3" fmla="*/ 0 w 4691743"/>
              <a:gd name="connsiteY3" fmla="*/ 6858000 h 6858000"/>
              <a:gd name="connsiteX4" fmla="*/ 0 w 4691743"/>
              <a:gd name="connsiteY4" fmla="*/ 0 h 6858000"/>
              <a:gd name="connsiteX0" fmla="*/ 2895600 w 7587343"/>
              <a:gd name="connsiteY0" fmla="*/ 0 h 6868885"/>
              <a:gd name="connsiteX1" fmla="*/ 7587343 w 7587343"/>
              <a:gd name="connsiteY1" fmla="*/ 0 h 6868885"/>
              <a:gd name="connsiteX2" fmla="*/ 7587343 w 7587343"/>
              <a:gd name="connsiteY2" fmla="*/ 6858000 h 6868885"/>
              <a:gd name="connsiteX3" fmla="*/ 0 w 7587343"/>
              <a:gd name="connsiteY3" fmla="*/ 6868885 h 6868885"/>
              <a:gd name="connsiteX4" fmla="*/ 2895600 w 7587343"/>
              <a:gd name="connsiteY4" fmla="*/ 0 h 68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7343" h="6868885">
                <a:moveTo>
                  <a:pt x="2895600" y="0"/>
                </a:moveTo>
                <a:lnTo>
                  <a:pt x="7587343" y="0"/>
                </a:lnTo>
                <a:lnTo>
                  <a:pt x="7587343" y="6858000"/>
                </a:lnTo>
                <a:lnTo>
                  <a:pt x="0" y="6868885"/>
                </a:lnTo>
                <a:lnTo>
                  <a:pt x="2895600" y="0"/>
                </a:lnTo>
                <a:close/>
              </a:path>
            </a:pathLst>
          </a:custGeom>
          <a:solidFill>
            <a:srgbClr val="046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8ECB3F-B4DA-40F9-99DA-C70E0B4DA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70070" flipH="1">
            <a:off x="4521361" y="-119281"/>
            <a:ext cx="854087" cy="5638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5D7A4-A302-465B-93BA-F16AB93ADDD0}"/>
              </a:ext>
            </a:extLst>
          </p:cNvPr>
          <p:cNvSpPr txBox="1"/>
          <p:nvPr/>
        </p:nvSpPr>
        <p:spPr>
          <a:xfrm>
            <a:off x="227741" y="105892"/>
            <a:ext cx="4133748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300" b="1" dirty="0">
                <a:solidFill>
                  <a:srgbClr val="0357AB"/>
                </a:solidFill>
                <a:latin typeface="Montserrat Black" panose="00000A00000000000000" pitchFamily="2" charset="0"/>
                <a:cs typeface="Segoe UI" panose="020B0502040204020203" pitchFamily="34" charset="0"/>
              </a:rPr>
              <a:t>About me</a:t>
            </a:r>
          </a:p>
        </p:txBody>
      </p:sp>
      <p:sp>
        <p:nvSpPr>
          <p:cNvPr id="22" name="Text Placeholder 65">
            <a:extLst>
              <a:ext uri="{FF2B5EF4-FFF2-40B4-BE49-F238E27FC236}">
                <a16:creationId xmlns:a16="http://schemas.microsoft.com/office/drawing/2014/main" id="{532D29A4-8E7D-46E2-8E6C-0540FB9BAD40}"/>
              </a:ext>
            </a:extLst>
          </p:cNvPr>
          <p:cNvSpPr txBox="1">
            <a:spLocks/>
          </p:cNvSpPr>
          <p:nvPr/>
        </p:nvSpPr>
        <p:spPr>
          <a:xfrm>
            <a:off x="85498" y="836682"/>
            <a:ext cx="4598954" cy="189032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/>
            <a:r>
              <a:rPr lang="en-GB" sz="1500" dirty="0">
                <a:solidFill>
                  <a:srgbClr val="001233"/>
                </a:solidFill>
                <a:latin typeface="Montserrat Light" panose="00000400000000000000" pitchFamily="2" charset="0"/>
              </a:rPr>
              <a:t>13x Microsoft Certified Professional in Azure, Power Platform and M365</a:t>
            </a:r>
          </a:p>
          <a:p>
            <a:pPr marL="214313" indent="-214313"/>
            <a:r>
              <a:rPr lang="en-GB" sz="1500" dirty="0">
                <a:solidFill>
                  <a:srgbClr val="001233"/>
                </a:solidFill>
                <a:latin typeface="Montserrat Light" panose="00000400000000000000" pitchFamily="2" charset="0"/>
              </a:rPr>
              <a:t>UX/UI obsessed </a:t>
            </a:r>
          </a:p>
          <a:p>
            <a:pPr marL="214313" indent="-214313"/>
            <a:r>
              <a:rPr lang="en-GB" sz="1500" dirty="0">
                <a:solidFill>
                  <a:srgbClr val="001233"/>
                </a:solidFill>
                <a:latin typeface="Montserrat Light" panose="00000400000000000000" pitchFamily="2" charset="0"/>
              </a:rPr>
              <a:t>Active community contributor</a:t>
            </a:r>
          </a:p>
          <a:p>
            <a:pPr marL="214313" indent="-214313"/>
            <a:r>
              <a:rPr lang="en-GB" sz="1500" dirty="0">
                <a:solidFill>
                  <a:srgbClr val="001233"/>
                </a:solidFill>
                <a:latin typeface="Montserrat Light" panose="00000400000000000000" pitchFamily="2" charset="0"/>
              </a:rPr>
              <a:t>Blogger</a:t>
            </a:r>
          </a:p>
          <a:p>
            <a:pPr marL="214313" indent="-214313"/>
            <a:r>
              <a:rPr lang="en-GB" sz="1500" dirty="0">
                <a:solidFill>
                  <a:srgbClr val="001233"/>
                </a:solidFill>
                <a:latin typeface="Montserrat Light" panose="00000400000000000000" pitchFamily="2" charset="0"/>
              </a:rPr>
              <a:t>Avid gamer and dog mum</a:t>
            </a:r>
          </a:p>
          <a:p>
            <a:endParaRPr lang="en-GB" sz="1500" dirty="0">
              <a:solidFill>
                <a:srgbClr val="001233"/>
              </a:solidFill>
              <a:latin typeface="Montserrat Light" panose="00000400000000000000" pitchFamily="2" charset="0"/>
            </a:endParaRPr>
          </a:p>
        </p:txBody>
      </p:sp>
      <p:pic>
        <p:nvPicPr>
          <p:cNvPr id="23" name="Picture 22" descr="Qr code&#10;&#10;Description automatically generated">
            <a:extLst>
              <a:ext uri="{FF2B5EF4-FFF2-40B4-BE49-F238E27FC236}">
                <a16:creationId xmlns:a16="http://schemas.microsoft.com/office/drawing/2014/main" id="{77C45F13-A4F1-4BE6-B434-45061A9277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87" y="2931231"/>
            <a:ext cx="1927085" cy="1927085"/>
          </a:xfrm>
          <a:prstGeom prst="rect">
            <a:avLst/>
          </a:prstGeom>
        </p:spPr>
      </p:pic>
      <p:pic>
        <p:nvPicPr>
          <p:cNvPr id="24" name="Picture Placeholder 14">
            <a:extLst>
              <a:ext uri="{FF2B5EF4-FFF2-40B4-BE49-F238E27FC236}">
                <a16:creationId xmlns:a16="http://schemas.microsoft.com/office/drawing/2014/main" id="{2F2F8824-F612-4BF5-807E-4BE238913C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" r="2280"/>
          <a:stretch/>
        </p:blipFill>
        <p:spPr>
          <a:xfrm>
            <a:off x="5908159" y="491230"/>
            <a:ext cx="2789929" cy="2923235"/>
          </a:xfrm>
          <a:prstGeom prst="teardrop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</p:pic>
      <p:sp>
        <p:nvSpPr>
          <p:cNvPr id="25" name="Flowchart: Data 10">
            <a:extLst>
              <a:ext uri="{FF2B5EF4-FFF2-40B4-BE49-F238E27FC236}">
                <a16:creationId xmlns:a16="http://schemas.microsoft.com/office/drawing/2014/main" id="{71217926-AB7D-4333-9F7E-1D2067894230}"/>
              </a:ext>
            </a:extLst>
          </p:cNvPr>
          <p:cNvSpPr/>
          <p:nvPr/>
        </p:nvSpPr>
        <p:spPr>
          <a:xfrm>
            <a:off x="5612284" y="3707813"/>
            <a:ext cx="3483138" cy="11505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1500" b="1" dirty="0">
                <a:solidFill>
                  <a:srgbClr val="0357AB"/>
                </a:solidFill>
                <a:latin typeface="Montserrat Light" panose="00000400000000000000" pitchFamily="2" charset="0"/>
              </a:rPr>
              <a:t>Technical Architect</a:t>
            </a:r>
          </a:p>
          <a:p>
            <a:pPr algn="r">
              <a:tabLst>
                <a:tab pos="2352675" algn="l"/>
                <a:tab pos="2420541" algn="l"/>
              </a:tabLst>
            </a:pP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rPr>
              <a:t>Computacenter</a:t>
            </a:r>
          </a:p>
          <a:p>
            <a:pPr algn="r">
              <a:tabLst>
                <a:tab pos="2352675" algn="l"/>
                <a:tab pos="2420541" algn="l"/>
              </a:tabLst>
            </a:pPr>
            <a:r>
              <a:rPr lang="en-GB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Light" panose="00000400000000000000" pitchFamily="2" charset="0"/>
              </a:rPr>
              <a:t>London, UK</a:t>
            </a:r>
          </a:p>
        </p:txBody>
      </p:sp>
    </p:spTree>
    <p:extLst>
      <p:ext uri="{BB962C8B-B14F-4D97-AF65-F5344CB8AC3E}">
        <p14:creationId xmlns:p14="http://schemas.microsoft.com/office/powerpoint/2010/main" val="1980416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002866F-D7DF-4306-B4F4-F80C4B7E4FD6}"/>
              </a:ext>
            </a:extLst>
          </p:cNvPr>
          <p:cNvSpPr/>
          <p:nvPr/>
        </p:nvSpPr>
        <p:spPr>
          <a:xfrm>
            <a:off x="376771" y="4673159"/>
            <a:ext cx="167543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595AA7-3F43-4DB1-A7FE-0576A299A69D}"/>
              </a:ext>
            </a:extLst>
          </p:cNvPr>
          <p:cNvSpPr txBox="1"/>
          <p:nvPr/>
        </p:nvSpPr>
        <p:spPr>
          <a:xfrm>
            <a:off x="235744" y="187434"/>
            <a:ext cx="8229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rgbClr val="0357AB"/>
                </a:solidFill>
                <a:latin typeface="Montserrat Black" panose="00000A00000000000000" pitchFamily="2" charset="0"/>
                <a:cs typeface="Segoe UI" panose="020B0502040204020203" pitchFamily="34" charset="0"/>
              </a:rPr>
              <a:t>Mind-blowing stats</a:t>
            </a:r>
            <a:endParaRPr lang="en-US" sz="2400" dirty="0">
              <a:solidFill>
                <a:srgbClr val="0357AB"/>
              </a:solidFill>
              <a:latin typeface="Montserrat Black" panose="00000A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E53AFC-E979-4ACE-949C-AA5F18BBFFE3}"/>
              </a:ext>
            </a:extLst>
          </p:cNvPr>
          <p:cNvSpPr/>
          <p:nvPr/>
        </p:nvSpPr>
        <p:spPr>
          <a:xfrm>
            <a:off x="1370851" y="2761649"/>
            <a:ext cx="487314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2C4AB8-A587-42E3-837B-009E8F9F94DD}"/>
              </a:ext>
            </a:extLst>
          </p:cNvPr>
          <p:cNvSpPr/>
          <p:nvPr/>
        </p:nvSpPr>
        <p:spPr>
          <a:xfrm>
            <a:off x="309991" y="1778793"/>
            <a:ext cx="1846422" cy="2761773"/>
          </a:xfrm>
          <a:prstGeom prst="rect">
            <a:avLst/>
          </a:prstGeom>
          <a:solidFill>
            <a:srgbClr val="0466C8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371600" rIns="205740" bIns="0" rtlCol="0" anchor="t" anchorCtr="0"/>
          <a:lstStyle/>
          <a:p>
            <a:pPr algn="ctr">
              <a:spcBef>
                <a:spcPts val="1800"/>
              </a:spcBef>
            </a:pPr>
            <a:r>
              <a:rPr lang="en-US" sz="15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of the world population has a permanent disability</a:t>
            </a:r>
            <a:br>
              <a:rPr lang="en-US" sz="825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br>
              <a:rPr lang="en-US" sz="75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750" dirty="0">
              <a:solidFill>
                <a:srgbClr val="FFFFFF">
                  <a:alpha val="7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E3B0E2D-9A09-4B79-85BC-4AD4FAF0212B}"/>
              </a:ext>
            </a:extLst>
          </p:cNvPr>
          <p:cNvSpPr/>
          <p:nvPr/>
        </p:nvSpPr>
        <p:spPr>
          <a:xfrm>
            <a:off x="761108" y="2434030"/>
            <a:ext cx="854401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15%</a:t>
            </a:r>
          </a:p>
        </p:txBody>
      </p:sp>
      <p:pic>
        <p:nvPicPr>
          <p:cNvPr id="15" name="Graphic 14" descr="Person in wheelchair outline">
            <a:extLst>
              <a:ext uri="{FF2B5EF4-FFF2-40B4-BE49-F238E27FC236}">
                <a16:creationId xmlns:a16="http://schemas.microsoft.com/office/drawing/2014/main" id="{34E23082-3EF3-4A57-8363-0879B24788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3941" y="1869353"/>
            <a:ext cx="573511" cy="57351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63B6BC-055A-4A52-B8C7-72159BA0F8A2}"/>
              </a:ext>
            </a:extLst>
          </p:cNvPr>
          <p:cNvSpPr/>
          <p:nvPr/>
        </p:nvSpPr>
        <p:spPr>
          <a:xfrm>
            <a:off x="309991" y="1778794"/>
            <a:ext cx="1846422" cy="2761773"/>
          </a:xfrm>
          <a:prstGeom prst="rect">
            <a:avLst/>
          </a:prstGeom>
          <a:solidFill>
            <a:srgbClr val="5C67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243000" rIns="205740" bIns="274320" rtlCol="0" anchor="b" anchorCtr="0"/>
          <a:lstStyle/>
          <a:p>
            <a:pPr algn="ctr">
              <a:spcBef>
                <a:spcPts val="1800"/>
              </a:spcBef>
            </a:pPr>
            <a:endParaRPr lang="en-US" sz="1200" b="1" dirty="0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  <a:p>
            <a:pPr algn="ctr">
              <a:spcBef>
                <a:spcPts val="1800"/>
              </a:spcBef>
            </a:pPr>
            <a:endParaRPr lang="en-US" sz="1200" b="1" dirty="0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  <a:p>
            <a:pPr algn="ctr">
              <a:spcBef>
                <a:spcPts val="1800"/>
              </a:spcBef>
            </a:pPr>
            <a:endParaRPr lang="en-US" sz="1200" b="1" dirty="0">
              <a:solidFill>
                <a:srgbClr val="FFFFFF"/>
              </a:solidFill>
              <a:latin typeface="Segoe UI" panose="020B0502040204020203" pitchFamily="34" charset="0"/>
              <a:ea typeface="Open Sans" charset="0"/>
              <a:cs typeface="Segoe UI" panose="020B0502040204020203" pitchFamily="34" charset="0"/>
            </a:endParaRPr>
          </a:p>
          <a:p>
            <a:pPr algn="ctr">
              <a:spcBef>
                <a:spcPts val="1800"/>
              </a:spcBef>
            </a:pPr>
            <a:r>
              <a:rPr lang="en-US" sz="15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of the world population has a permanent disability</a:t>
            </a:r>
            <a:br>
              <a:rPr lang="en-US" sz="150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15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94ADC5-D94D-4985-B66B-201165325031}"/>
              </a:ext>
            </a:extLst>
          </p:cNvPr>
          <p:cNvSpPr/>
          <p:nvPr/>
        </p:nvSpPr>
        <p:spPr>
          <a:xfrm>
            <a:off x="787289" y="2442863"/>
            <a:ext cx="854401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15%</a:t>
            </a:r>
          </a:p>
        </p:txBody>
      </p:sp>
      <p:pic>
        <p:nvPicPr>
          <p:cNvPr id="23" name="Graphic 22" descr="Person in wheelchair outline">
            <a:extLst>
              <a:ext uri="{FF2B5EF4-FFF2-40B4-BE49-F238E27FC236}">
                <a16:creationId xmlns:a16="http://schemas.microsoft.com/office/drawing/2014/main" id="{6D293653-4468-46AD-9C2A-7C2E24133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9224" y="1847057"/>
            <a:ext cx="573511" cy="6435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6182A0-4468-4B16-A7E0-67E689588E32}"/>
              </a:ext>
            </a:extLst>
          </p:cNvPr>
          <p:cNvSpPr/>
          <p:nvPr/>
        </p:nvSpPr>
        <p:spPr>
          <a:xfrm>
            <a:off x="3640053" y="2761649"/>
            <a:ext cx="487314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A819E6-6ABF-4AFC-8EBD-E7F9C770CD13}"/>
              </a:ext>
            </a:extLst>
          </p:cNvPr>
          <p:cNvSpPr/>
          <p:nvPr/>
        </p:nvSpPr>
        <p:spPr>
          <a:xfrm>
            <a:off x="2579193" y="1778793"/>
            <a:ext cx="1946837" cy="2761773"/>
          </a:xfrm>
          <a:prstGeom prst="rect">
            <a:avLst/>
          </a:prstGeom>
          <a:solidFill>
            <a:srgbClr val="0466C8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371600" rIns="205740" bIns="0" rtlCol="0" anchor="t" anchorCtr="0"/>
          <a:lstStyle/>
          <a:p>
            <a:pPr algn="ctr">
              <a:spcBef>
                <a:spcPts val="1800"/>
              </a:spcBef>
            </a:pPr>
            <a:r>
              <a:rPr lang="en-US" sz="15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of disabled users experienced issues with apps and websites</a:t>
            </a:r>
            <a:br>
              <a:rPr lang="en-US" sz="75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750" dirty="0">
              <a:solidFill>
                <a:srgbClr val="FFFFFF">
                  <a:alpha val="7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9BA0C5-B78D-4CFC-9C4E-5072F32668C0}"/>
              </a:ext>
            </a:extLst>
          </p:cNvPr>
          <p:cNvSpPr/>
          <p:nvPr/>
        </p:nvSpPr>
        <p:spPr>
          <a:xfrm>
            <a:off x="3103901" y="2444054"/>
            <a:ext cx="854401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73%</a:t>
            </a:r>
          </a:p>
        </p:txBody>
      </p:sp>
      <p:pic>
        <p:nvPicPr>
          <p:cNvPr id="27" name="Graphic 26" descr="Ui Ux outline">
            <a:extLst>
              <a:ext uri="{FF2B5EF4-FFF2-40B4-BE49-F238E27FC236}">
                <a16:creationId xmlns:a16="http://schemas.microsoft.com/office/drawing/2014/main" id="{5C65DAA8-3C13-49BC-BD19-BC2EFFDC32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5526" y="1786298"/>
            <a:ext cx="685800" cy="6858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6E1FB79-5AAA-4C03-80CC-F4C8B4C2FE9B}"/>
              </a:ext>
            </a:extLst>
          </p:cNvPr>
          <p:cNvSpPr/>
          <p:nvPr/>
        </p:nvSpPr>
        <p:spPr>
          <a:xfrm>
            <a:off x="3640053" y="2761649"/>
            <a:ext cx="487314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064D510-C6A6-4A8E-A9D9-DA71413C7989}"/>
              </a:ext>
            </a:extLst>
          </p:cNvPr>
          <p:cNvSpPr/>
          <p:nvPr/>
        </p:nvSpPr>
        <p:spPr>
          <a:xfrm>
            <a:off x="2579193" y="1778793"/>
            <a:ext cx="1946837" cy="2761773"/>
          </a:xfrm>
          <a:prstGeom prst="rect">
            <a:avLst/>
          </a:prstGeom>
          <a:solidFill>
            <a:srgbClr val="7D8597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371600" rIns="205740" bIns="0" rtlCol="0" anchor="t" anchorCtr="0"/>
          <a:lstStyle/>
          <a:p>
            <a:pPr algn="ctr">
              <a:spcBef>
                <a:spcPts val="1800"/>
              </a:spcBef>
            </a:pPr>
            <a:r>
              <a:rPr lang="en-US" sz="15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of disabled users experienced issues with apps and websites</a:t>
            </a:r>
            <a:br>
              <a:rPr lang="en-US" sz="75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750" dirty="0">
              <a:solidFill>
                <a:srgbClr val="FFFFFF">
                  <a:alpha val="7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45A7CC2-ADD6-4184-9A9C-D80F322E5A18}"/>
              </a:ext>
            </a:extLst>
          </p:cNvPr>
          <p:cNvSpPr/>
          <p:nvPr/>
        </p:nvSpPr>
        <p:spPr>
          <a:xfrm>
            <a:off x="3103901" y="2444054"/>
            <a:ext cx="854401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73%</a:t>
            </a:r>
          </a:p>
        </p:txBody>
      </p:sp>
      <p:pic>
        <p:nvPicPr>
          <p:cNvPr id="42" name="Graphic 41" descr="Ui Ux outline">
            <a:extLst>
              <a:ext uri="{FF2B5EF4-FFF2-40B4-BE49-F238E27FC236}">
                <a16:creationId xmlns:a16="http://schemas.microsoft.com/office/drawing/2014/main" id="{21621111-E2F4-4A8B-A739-6F59D3CAB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5526" y="1786298"/>
            <a:ext cx="685800" cy="6858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A8B5DD7-C058-44C9-A6E5-84601984B0D6}"/>
              </a:ext>
            </a:extLst>
          </p:cNvPr>
          <p:cNvSpPr/>
          <p:nvPr/>
        </p:nvSpPr>
        <p:spPr>
          <a:xfrm>
            <a:off x="5972810" y="2761649"/>
            <a:ext cx="487314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69DD09-1E07-4874-A064-D922FD4B2C6A}"/>
              </a:ext>
            </a:extLst>
          </p:cNvPr>
          <p:cNvSpPr/>
          <p:nvPr/>
        </p:nvSpPr>
        <p:spPr>
          <a:xfrm>
            <a:off x="4911950" y="1778793"/>
            <a:ext cx="1946837" cy="2761773"/>
          </a:xfrm>
          <a:prstGeom prst="rect">
            <a:avLst/>
          </a:prstGeom>
          <a:solidFill>
            <a:srgbClr val="0466C8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371600" rIns="205740" bIns="0" rtlCol="0" anchor="t" anchorCtr="0"/>
          <a:lstStyle/>
          <a:p>
            <a:pPr algn="ctr">
              <a:spcBef>
                <a:spcPts val="1800"/>
              </a:spcBef>
            </a:pPr>
            <a:r>
              <a:rPr lang="en-US" sz="15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of those users will also click away from your app/website if it’s problematic</a:t>
            </a:r>
            <a:br>
              <a:rPr lang="en-US" sz="75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750" dirty="0">
              <a:solidFill>
                <a:srgbClr val="FFFFFF">
                  <a:alpha val="7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44999C6-D209-42D3-BFDA-2A29F718B224}"/>
              </a:ext>
            </a:extLst>
          </p:cNvPr>
          <p:cNvSpPr/>
          <p:nvPr/>
        </p:nvSpPr>
        <p:spPr>
          <a:xfrm>
            <a:off x="5436658" y="2444054"/>
            <a:ext cx="854401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71%</a:t>
            </a:r>
          </a:p>
        </p:txBody>
      </p:sp>
      <p:pic>
        <p:nvPicPr>
          <p:cNvPr id="47" name="Graphic 46" descr="Exit outline">
            <a:extLst>
              <a:ext uri="{FF2B5EF4-FFF2-40B4-BE49-F238E27FC236}">
                <a16:creationId xmlns:a16="http://schemas.microsoft.com/office/drawing/2014/main" id="{8627C13E-4A07-431C-A783-A3226CB931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72987" y="1818146"/>
            <a:ext cx="685800" cy="6858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D0F34AA-651D-4D1C-B870-9A252C2516EA}"/>
              </a:ext>
            </a:extLst>
          </p:cNvPr>
          <p:cNvSpPr/>
          <p:nvPr/>
        </p:nvSpPr>
        <p:spPr>
          <a:xfrm>
            <a:off x="4911950" y="1770180"/>
            <a:ext cx="1946837" cy="2761773"/>
          </a:xfrm>
          <a:prstGeom prst="rect">
            <a:avLst/>
          </a:prstGeom>
          <a:solidFill>
            <a:srgbClr val="5C677D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371600" rIns="205740" bIns="0" rtlCol="0" anchor="t" anchorCtr="0"/>
          <a:lstStyle/>
          <a:p>
            <a:pPr algn="ctr">
              <a:spcBef>
                <a:spcPts val="1800"/>
              </a:spcBef>
            </a:pPr>
            <a:r>
              <a:rPr lang="en-US" sz="15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of those users will also click away from your app/website if it’s problematic</a:t>
            </a:r>
            <a:br>
              <a:rPr lang="en-US" sz="75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sz="750" dirty="0">
              <a:solidFill>
                <a:srgbClr val="FFFFFF">
                  <a:alpha val="7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CAE80F-66DE-498B-9D06-449017A3804A}"/>
              </a:ext>
            </a:extLst>
          </p:cNvPr>
          <p:cNvSpPr/>
          <p:nvPr/>
        </p:nvSpPr>
        <p:spPr>
          <a:xfrm>
            <a:off x="5506266" y="2442008"/>
            <a:ext cx="854401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71%</a:t>
            </a:r>
          </a:p>
        </p:txBody>
      </p:sp>
      <p:pic>
        <p:nvPicPr>
          <p:cNvPr id="51" name="Graphic 50" descr="Exit outline">
            <a:extLst>
              <a:ext uri="{FF2B5EF4-FFF2-40B4-BE49-F238E27FC236}">
                <a16:creationId xmlns:a16="http://schemas.microsoft.com/office/drawing/2014/main" id="{64191170-3C83-4D25-897D-8E5F9A448F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88431" y="1885950"/>
            <a:ext cx="685800" cy="68580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CB4E7922-93B9-4FFB-ABD1-0E6CFFA1A68F}"/>
              </a:ext>
            </a:extLst>
          </p:cNvPr>
          <p:cNvSpPr/>
          <p:nvPr/>
        </p:nvSpPr>
        <p:spPr>
          <a:xfrm>
            <a:off x="8159167" y="2769155"/>
            <a:ext cx="487314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chemeClr val="bg1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01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194F07-31E3-4A6C-B127-B3305EEDD80B}"/>
              </a:ext>
            </a:extLst>
          </p:cNvPr>
          <p:cNvSpPr/>
          <p:nvPr/>
        </p:nvSpPr>
        <p:spPr>
          <a:xfrm>
            <a:off x="7098307" y="1786298"/>
            <a:ext cx="1946837" cy="2761773"/>
          </a:xfrm>
          <a:prstGeom prst="rect">
            <a:avLst/>
          </a:prstGeom>
          <a:solidFill>
            <a:srgbClr val="0466C8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05740" tIns="1371600" rIns="205740" bIns="0" rtlCol="0" anchor="t" anchorCtr="0"/>
          <a:lstStyle/>
          <a:p>
            <a:pPr algn="ctr">
              <a:spcBef>
                <a:spcPts val="1800"/>
              </a:spcBef>
            </a:pPr>
            <a:r>
              <a:rPr lang="en-US" sz="15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of all websites checked for accessibility had major issues</a:t>
            </a:r>
            <a:endParaRPr lang="en-US" sz="750" dirty="0">
              <a:solidFill>
                <a:srgbClr val="FFFFFF">
                  <a:alpha val="7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AC37-2809-4E73-9BFE-C707A2B3E6F3}"/>
              </a:ext>
            </a:extLst>
          </p:cNvPr>
          <p:cNvSpPr/>
          <p:nvPr/>
        </p:nvSpPr>
        <p:spPr>
          <a:xfrm>
            <a:off x="7623015" y="2451559"/>
            <a:ext cx="854401" cy="600164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pPr algn="ctr">
              <a:spcBef>
                <a:spcPts val="1800"/>
              </a:spcBef>
            </a:pPr>
            <a:r>
              <a:rPr lang="en-US" sz="3300" b="1" dirty="0">
                <a:solidFill>
                  <a:srgbClr val="FFFFFF"/>
                </a:solidFill>
                <a:latin typeface="Segoe UI" panose="020B0502040204020203" pitchFamily="34" charset="0"/>
                <a:ea typeface="Open Sans" charset="0"/>
                <a:cs typeface="Segoe UI" panose="020B0502040204020203" pitchFamily="34" charset="0"/>
              </a:rPr>
              <a:t>70%</a:t>
            </a:r>
          </a:p>
        </p:txBody>
      </p:sp>
      <p:pic>
        <p:nvPicPr>
          <p:cNvPr id="58" name="Graphic 57" descr="Exclamation mark outline">
            <a:extLst>
              <a:ext uri="{FF2B5EF4-FFF2-40B4-BE49-F238E27FC236}">
                <a16:creationId xmlns:a16="http://schemas.microsoft.com/office/drawing/2014/main" id="{13F30A74-CB96-4479-A57F-8A1ECCE226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2051" y="1857655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 animBg="1"/>
      <p:bldP spid="18" grpId="0"/>
      <p:bldP spid="21" grpId="0" animBg="1"/>
      <p:bldP spid="22" grpId="0"/>
      <p:bldP spid="24" grpId="0"/>
      <p:bldP spid="25" grpId="0" animBg="1"/>
      <p:bldP spid="26" grpId="0"/>
      <p:bldP spid="39" grpId="0"/>
      <p:bldP spid="40" grpId="0" animBg="1"/>
      <p:bldP spid="41" grpId="0"/>
      <p:bldP spid="44" grpId="0" animBg="1"/>
      <p:bldP spid="45" grpId="0"/>
      <p:bldP spid="49" grpId="0" animBg="1"/>
      <p:bldP spid="50" grpId="0"/>
      <p:bldP spid="52" grpId="0"/>
      <p:bldP spid="53" grpId="0" animBg="1"/>
      <p:bldP spid="5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DA28BE5-BCB3-424C-8B5A-CF8D9CCFD35E}"/>
              </a:ext>
            </a:extLst>
          </p:cNvPr>
          <p:cNvSpPr/>
          <p:nvPr/>
        </p:nvSpPr>
        <p:spPr>
          <a:xfrm>
            <a:off x="235744" y="4679067"/>
            <a:ext cx="167543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BC553-3131-4B6D-B229-AC90BCED7007}"/>
              </a:ext>
            </a:extLst>
          </p:cNvPr>
          <p:cNvSpPr txBox="1"/>
          <p:nvPr/>
        </p:nvSpPr>
        <p:spPr>
          <a:xfrm>
            <a:off x="240296" y="125509"/>
            <a:ext cx="822960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rgbClr val="0357AB"/>
                </a:solidFill>
                <a:latin typeface="Montserrat Black" panose="00000A00000000000000" pitchFamily="2" charset="0"/>
                <a:cs typeface="Segoe UI" panose="020B0502040204020203" pitchFamily="34" charset="0"/>
              </a:rPr>
              <a:t>Types of accessibility </a:t>
            </a:r>
            <a:endParaRPr lang="en-US" sz="2400" dirty="0">
              <a:solidFill>
                <a:srgbClr val="0357AB"/>
              </a:solidFill>
              <a:latin typeface="Montserrat Black" panose="00000A00000000000000" pitchFamily="2" charset="0"/>
              <a:cs typeface="Segoe UI Light" panose="020B0502040204020203" pitchFamily="34" charset="0"/>
            </a:endParaRPr>
          </a:p>
        </p:txBody>
      </p:sp>
      <p:pic>
        <p:nvPicPr>
          <p:cNvPr id="21" name="Picture 20" descr="Accessibility diagram by Microsoft Design Toolkit&#10;&#10;Description automatically generated">
            <a:extLst>
              <a:ext uri="{FF2B5EF4-FFF2-40B4-BE49-F238E27FC236}">
                <a16:creationId xmlns:a16="http://schemas.microsoft.com/office/drawing/2014/main" id="{1D48F613-7D2C-44DD-A262-5040BE2D0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222352" y="587173"/>
            <a:ext cx="2824923" cy="45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14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rc 86">
            <a:extLst>
              <a:ext uri="{FF2B5EF4-FFF2-40B4-BE49-F238E27FC236}">
                <a16:creationId xmlns:a16="http://schemas.microsoft.com/office/drawing/2014/main" id="{94BB8901-CEC5-62DD-14A1-07E62034D8D9}"/>
              </a:ext>
            </a:extLst>
          </p:cNvPr>
          <p:cNvSpPr/>
          <p:nvPr/>
        </p:nvSpPr>
        <p:spPr>
          <a:xfrm>
            <a:off x="3335628" y="1001182"/>
            <a:ext cx="3036199" cy="3014841"/>
          </a:xfrm>
          <a:prstGeom prst="arc">
            <a:avLst>
              <a:gd name="adj1" fmla="val 3705255"/>
              <a:gd name="adj2" fmla="val 3726741"/>
            </a:avLst>
          </a:prstGeom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56" name="Group 1055">
            <a:extLst>
              <a:ext uri="{FF2B5EF4-FFF2-40B4-BE49-F238E27FC236}">
                <a16:creationId xmlns:a16="http://schemas.microsoft.com/office/drawing/2014/main" id="{9980C0B5-420A-C082-99B8-CBD7B1680931}"/>
              </a:ext>
            </a:extLst>
          </p:cNvPr>
          <p:cNvGrpSpPr/>
          <p:nvPr/>
        </p:nvGrpSpPr>
        <p:grpSpPr>
          <a:xfrm>
            <a:off x="6638339" y="3101325"/>
            <a:ext cx="2252501" cy="606352"/>
            <a:chOff x="6677099" y="3096134"/>
            <a:chExt cx="2252501" cy="606352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865B060-AA41-8DD3-0D84-D94382C08C64}"/>
                </a:ext>
              </a:extLst>
            </p:cNvPr>
            <p:cNvSpPr txBox="1"/>
            <p:nvPr/>
          </p:nvSpPr>
          <p:spPr>
            <a:xfrm>
              <a:off x="6677099" y="3259994"/>
              <a:ext cx="1684802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Easy to understand</a:t>
              </a:r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6D6137D5-1B49-FC14-67AC-B8D0C5529EBB}"/>
                </a:ext>
              </a:extLst>
            </p:cNvPr>
            <p:cNvGrpSpPr/>
            <p:nvPr/>
          </p:nvGrpSpPr>
          <p:grpSpPr>
            <a:xfrm>
              <a:off x="8406782" y="3096134"/>
              <a:ext cx="522818" cy="606352"/>
              <a:chOff x="7731125" y="5048251"/>
              <a:chExt cx="325438" cy="360363"/>
            </a:xfrm>
            <a:solidFill>
              <a:srgbClr val="005087"/>
            </a:solidFill>
          </p:grpSpPr>
          <p:sp>
            <p:nvSpPr>
              <p:cNvPr id="114" name="Freeform 355">
                <a:extLst>
                  <a:ext uri="{FF2B5EF4-FFF2-40B4-BE49-F238E27FC236}">
                    <a16:creationId xmlns:a16="http://schemas.microsoft.com/office/drawing/2014/main" id="{4EA9DD0E-A7FE-7812-333B-C8FCF055B5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31125" y="5048251"/>
                <a:ext cx="325438" cy="360363"/>
              </a:xfrm>
              <a:custGeom>
                <a:avLst/>
                <a:gdLst>
                  <a:gd name="T0" fmla="*/ 240 w 1231"/>
                  <a:gd name="T1" fmla="*/ 1355 h 1360"/>
                  <a:gd name="T2" fmla="*/ 227 w 1231"/>
                  <a:gd name="T3" fmla="*/ 1021 h 1360"/>
                  <a:gd name="T4" fmla="*/ 108 w 1231"/>
                  <a:gd name="T5" fmla="*/ 916 h 1360"/>
                  <a:gd name="T6" fmla="*/ 23 w 1231"/>
                  <a:gd name="T7" fmla="*/ 746 h 1360"/>
                  <a:gd name="T8" fmla="*/ 0 w 1231"/>
                  <a:gd name="T9" fmla="*/ 570 h 1360"/>
                  <a:gd name="T10" fmla="*/ 26 w 1231"/>
                  <a:gd name="T11" fmla="*/ 399 h 1360"/>
                  <a:gd name="T12" fmla="*/ 95 w 1231"/>
                  <a:gd name="T13" fmla="*/ 249 h 1360"/>
                  <a:gd name="T14" fmla="*/ 204 w 1231"/>
                  <a:gd name="T15" fmla="*/ 128 h 1360"/>
                  <a:gd name="T16" fmla="*/ 345 w 1231"/>
                  <a:gd name="T17" fmla="*/ 44 h 1360"/>
                  <a:gd name="T18" fmla="*/ 508 w 1231"/>
                  <a:gd name="T19" fmla="*/ 3 h 1360"/>
                  <a:gd name="T20" fmla="*/ 642 w 1231"/>
                  <a:gd name="T21" fmla="*/ 5 h 1360"/>
                  <a:gd name="T22" fmla="*/ 788 w 1231"/>
                  <a:gd name="T23" fmla="*/ 41 h 1360"/>
                  <a:gd name="T24" fmla="*/ 919 w 1231"/>
                  <a:gd name="T25" fmla="*/ 111 h 1360"/>
                  <a:gd name="T26" fmla="*/ 1024 w 1231"/>
                  <a:gd name="T27" fmla="*/ 214 h 1360"/>
                  <a:gd name="T28" fmla="*/ 1090 w 1231"/>
                  <a:gd name="T29" fmla="*/ 345 h 1360"/>
                  <a:gd name="T30" fmla="*/ 1109 w 1231"/>
                  <a:gd name="T31" fmla="*/ 476 h 1360"/>
                  <a:gd name="T32" fmla="*/ 1150 w 1231"/>
                  <a:gd name="T33" fmla="*/ 558 h 1360"/>
                  <a:gd name="T34" fmla="*/ 1226 w 1231"/>
                  <a:gd name="T35" fmla="*/ 721 h 1360"/>
                  <a:gd name="T36" fmla="*/ 1231 w 1231"/>
                  <a:gd name="T37" fmla="*/ 778 h 1360"/>
                  <a:gd name="T38" fmla="*/ 1219 w 1231"/>
                  <a:gd name="T39" fmla="*/ 821 h 1360"/>
                  <a:gd name="T40" fmla="*/ 1181 w 1231"/>
                  <a:gd name="T41" fmla="*/ 848 h 1360"/>
                  <a:gd name="T42" fmla="*/ 1107 w 1231"/>
                  <a:gd name="T43" fmla="*/ 851 h 1360"/>
                  <a:gd name="T44" fmla="*/ 1091 w 1231"/>
                  <a:gd name="T45" fmla="*/ 1023 h 1360"/>
                  <a:gd name="T46" fmla="*/ 1053 w 1231"/>
                  <a:gd name="T47" fmla="*/ 1108 h 1360"/>
                  <a:gd name="T48" fmla="*/ 1006 w 1231"/>
                  <a:gd name="T49" fmla="*/ 1140 h 1360"/>
                  <a:gd name="T50" fmla="*/ 886 w 1231"/>
                  <a:gd name="T51" fmla="*/ 1162 h 1360"/>
                  <a:gd name="T52" fmla="*/ 846 w 1231"/>
                  <a:gd name="T53" fmla="*/ 1348 h 1360"/>
                  <a:gd name="T54" fmla="*/ 823 w 1231"/>
                  <a:gd name="T55" fmla="*/ 1360 h 1360"/>
                  <a:gd name="T56" fmla="*/ 796 w 1231"/>
                  <a:gd name="T57" fmla="*/ 1124 h 1360"/>
                  <a:gd name="T58" fmla="*/ 817 w 1231"/>
                  <a:gd name="T59" fmla="*/ 1107 h 1360"/>
                  <a:gd name="T60" fmla="*/ 949 w 1231"/>
                  <a:gd name="T61" fmla="*/ 1098 h 1360"/>
                  <a:gd name="T62" fmla="*/ 1007 w 1231"/>
                  <a:gd name="T63" fmla="*/ 1072 h 1360"/>
                  <a:gd name="T64" fmla="*/ 1032 w 1231"/>
                  <a:gd name="T65" fmla="*/ 1029 h 1360"/>
                  <a:gd name="T66" fmla="*/ 1051 w 1231"/>
                  <a:gd name="T67" fmla="*/ 856 h 1360"/>
                  <a:gd name="T68" fmla="*/ 1059 w 1231"/>
                  <a:gd name="T69" fmla="*/ 802 h 1360"/>
                  <a:gd name="T70" fmla="*/ 1080 w 1231"/>
                  <a:gd name="T71" fmla="*/ 793 h 1360"/>
                  <a:gd name="T72" fmla="*/ 1169 w 1231"/>
                  <a:gd name="T73" fmla="*/ 792 h 1360"/>
                  <a:gd name="T74" fmla="*/ 1174 w 1231"/>
                  <a:gd name="T75" fmla="*/ 767 h 1360"/>
                  <a:gd name="T76" fmla="*/ 1161 w 1231"/>
                  <a:gd name="T77" fmla="*/ 705 h 1360"/>
                  <a:gd name="T78" fmla="*/ 1080 w 1231"/>
                  <a:gd name="T79" fmla="*/ 550 h 1360"/>
                  <a:gd name="T80" fmla="*/ 1053 w 1231"/>
                  <a:gd name="T81" fmla="*/ 476 h 1360"/>
                  <a:gd name="T82" fmla="*/ 1029 w 1231"/>
                  <a:gd name="T83" fmla="*/ 340 h 1360"/>
                  <a:gd name="T84" fmla="*/ 962 w 1231"/>
                  <a:gd name="T85" fmla="*/ 228 h 1360"/>
                  <a:gd name="T86" fmla="*/ 864 w 1231"/>
                  <a:gd name="T87" fmla="*/ 142 h 1360"/>
                  <a:gd name="T88" fmla="*/ 744 w 1231"/>
                  <a:gd name="T89" fmla="*/ 85 h 1360"/>
                  <a:gd name="T90" fmla="*/ 611 w 1231"/>
                  <a:gd name="T91" fmla="*/ 58 h 1360"/>
                  <a:gd name="T92" fmla="*/ 488 w 1231"/>
                  <a:gd name="T93" fmla="*/ 62 h 1360"/>
                  <a:gd name="T94" fmla="*/ 344 w 1231"/>
                  <a:gd name="T95" fmla="*/ 107 h 1360"/>
                  <a:gd name="T96" fmla="*/ 223 w 1231"/>
                  <a:gd name="T97" fmla="*/ 188 h 1360"/>
                  <a:gd name="T98" fmla="*/ 130 w 1231"/>
                  <a:gd name="T99" fmla="*/ 302 h 1360"/>
                  <a:gd name="T100" fmla="*/ 73 w 1231"/>
                  <a:gd name="T101" fmla="*/ 440 h 1360"/>
                  <a:gd name="T102" fmla="*/ 57 w 1231"/>
                  <a:gd name="T103" fmla="*/ 570 h 1360"/>
                  <a:gd name="T104" fmla="*/ 87 w 1231"/>
                  <a:gd name="T105" fmla="*/ 761 h 1360"/>
                  <a:gd name="T106" fmla="*/ 177 w 1231"/>
                  <a:gd name="T107" fmla="*/ 908 h 1360"/>
                  <a:gd name="T108" fmla="*/ 275 w 1231"/>
                  <a:gd name="T109" fmla="*/ 985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31" h="1360">
                    <a:moveTo>
                      <a:pt x="823" y="1360"/>
                    </a:moveTo>
                    <a:lnTo>
                      <a:pt x="255" y="1360"/>
                    </a:lnTo>
                    <a:lnTo>
                      <a:pt x="255" y="1360"/>
                    </a:lnTo>
                    <a:lnTo>
                      <a:pt x="250" y="1359"/>
                    </a:lnTo>
                    <a:lnTo>
                      <a:pt x="244" y="1358"/>
                    </a:lnTo>
                    <a:lnTo>
                      <a:pt x="240" y="1355"/>
                    </a:lnTo>
                    <a:lnTo>
                      <a:pt x="236" y="1352"/>
                    </a:lnTo>
                    <a:lnTo>
                      <a:pt x="232" y="1348"/>
                    </a:lnTo>
                    <a:lnTo>
                      <a:pt x="230" y="1343"/>
                    </a:lnTo>
                    <a:lnTo>
                      <a:pt x="228" y="1338"/>
                    </a:lnTo>
                    <a:lnTo>
                      <a:pt x="227" y="1332"/>
                    </a:lnTo>
                    <a:lnTo>
                      <a:pt x="227" y="1021"/>
                    </a:lnTo>
                    <a:lnTo>
                      <a:pt x="227" y="1021"/>
                    </a:lnTo>
                    <a:lnTo>
                      <a:pt x="199" y="1002"/>
                    </a:lnTo>
                    <a:lnTo>
                      <a:pt x="174" y="982"/>
                    </a:lnTo>
                    <a:lnTo>
                      <a:pt x="150" y="961"/>
                    </a:lnTo>
                    <a:lnTo>
                      <a:pt x="128" y="939"/>
                    </a:lnTo>
                    <a:lnTo>
                      <a:pt x="108" y="916"/>
                    </a:lnTo>
                    <a:lnTo>
                      <a:pt x="89" y="890"/>
                    </a:lnTo>
                    <a:lnTo>
                      <a:pt x="72" y="864"/>
                    </a:lnTo>
                    <a:lnTo>
                      <a:pt x="57" y="836"/>
                    </a:lnTo>
                    <a:lnTo>
                      <a:pt x="44" y="808"/>
                    </a:lnTo>
                    <a:lnTo>
                      <a:pt x="33" y="777"/>
                    </a:lnTo>
                    <a:lnTo>
                      <a:pt x="23" y="746"/>
                    </a:lnTo>
                    <a:lnTo>
                      <a:pt x="15" y="714"/>
                    </a:lnTo>
                    <a:lnTo>
                      <a:pt x="9" y="679"/>
                    </a:lnTo>
                    <a:lnTo>
                      <a:pt x="3" y="644"/>
                    </a:lnTo>
                    <a:lnTo>
                      <a:pt x="1" y="608"/>
                    </a:lnTo>
                    <a:lnTo>
                      <a:pt x="0" y="570"/>
                    </a:lnTo>
                    <a:lnTo>
                      <a:pt x="0" y="570"/>
                    </a:lnTo>
                    <a:lnTo>
                      <a:pt x="1" y="540"/>
                    </a:lnTo>
                    <a:lnTo>
                      <a:pt x="3" y="511"/>
                    </a:lnTo>
                    <a:lnTo>
                      <a:pt x="7" y="482"/>
                    </a:lnTo>
                    <a:lnTo>
                      <a:pt x="12" y="454"/>
                    </a:lnTo>
                    <a:lnTo>
                      <a:pt x="18" y="426"/>
                    </a:lnTo>
                    <a:lnTo>
                      <a:pt x="26" y="399"/>
                    </a:lnTo>
                    <a:lnTo>
                      <a:pt x="34" y="372"/>
                    </a:lnTo>
                    <a:lnTo>
                      <a:pt x="44" y="346"/>
                    </a:lnTo>
                    <a:lnTo>
                      <a:pt x="55" y="321"/>
                    </a:lnTo>
                    <a:lnTo>
                      <a:pt x="68" y="296"/>
                    </a:lnTo>
                    <a:lnTo>
                      <a:pt x="81" y="272"/>
                    </a:lnTo>
                    <a:lnTo>
                      <a:pt x="95" y="249"/>
                    </a:lnTo>
                    <a:lnTo>
                      <a:pt x="112" y="227"/>
                    </a:lnTo>
                    <a:lnTo>
                      <a:pt x="128" y="206"/>
                    </a:lnTo>
                    <a:lnTo>
                      <a:pt x="146" y="184"/>
                    </a:lnTo>
                    <a:lnTo>
                      <a:pt x="164" y="165"/>
                    </a:lnTo>
                    <a:lnTo>
                      <a:pt x="184" y="146"/>
                    </a:lnTo>
                    <a:lnTo>
                      <a:pt x="204" y="128"/>
                    </a:lnTo>
                    <a:lnTo>
                      <a:pt x="226" y="112"/>
                    </a:lnTo>
                    <a:lnTo>
                      <a:pt x="248" y="96"/>
                    </a:lnTo>
                    <a:lnTo>
                      <a:pt x="271" y="81"/>
                    </a:lnTo>
                    <a:lnTo>
                      <a:pt x="294" y="67"/>
                    </a:lnTo>
                    <a:lnTo>
                      <a:pt x="320" y="55"/>
                    </a:lnTo>
                    <a:lnTo>
                      <a:pt x="345" y="44"/>
                    </a:lnTo>
                    <a:lnTo>
                      <a:pt x="370" y="34"/>
                    </a:lnTo>
                    <a:lnTo>
                      <a:pt x="396" y="25"/>
                    </a:lnTo>
                    <a:lnTo>
                      <a:pt x="424" y="18"/>
                    </a:lnTo>
                    <a:lnTo>
                      <a:pt x="452" y="11"/>
                    </a:lnTo>
                    <a:lnTo>
                      <a:pt x="479" y="6"/>
                    </a:lnTo>
                    <a:lnTo>
                      <a:pt x="508" y="3"/>
                    </a:lnTo>
                    <a:lnTo>
                      <a:pt x="538" y="1"/>
                    </a:lnTo>
                    <a:lnTo>
                      <a:pt x="567" y="0"/>
                    </a:lnTo>
                    <a:lnTo>
                      <a:pt x="567" y="0"/>
                    </a:lnTo>
                    <a:lnTo>
                      <a:pt x="592" y="1"/>
                    </a:lnTo>
                    <a:lnTo>
                      <a:pt x="618" y="2"/>
                    </a:lnTo>
                    <a:lnTo>
                      <a:pt x="642" y="5"/>
                    </a:lnTo>
                    <a:lnTo>
                      <a:pt x="667" y="8"/>
                    </a:lnTo>
                    <a:lnTo>
                      <a:pt x="691" y="13"/>
                    </a:lnTo>
                    <a:lnTo>
                      <a:pt x="717" y="18"/>
                    </a:lnTo>
                    <a:lnTo>
                      <a:pt x="741" y="25"/>
                    </a:lnTo>
                    <a:lnTo>
                      <a:pt x="764" y="32"/>
                    </a:lnTo>
                    <a:lnTo>
                      <a:pt x="788" y="41"/>
                    </a:lnTo>
                    <a:lnTo>
                      <a:pt x="810" y="50"/>
                    </a:lnTo>
                    <a:lnTo>
                      <a:pt x="834" y="60"/>
                    </a:lnTo>
                    <a:lnTo>
                      <a:pt x="856" y="71"/>
                    </a:lnTo>
                    <a:lnTo>
                      <a:pt x="877" y="84"/>
                    </a:lnTo>
                    <a:lnTo>
                      <a:pt x="898" y="98"/>
                    </a:lnTo>
                    <a:lnTo>
                      <a:pt x="919" y="111"/>
                    </a:lnTo>
                    <a:lnTo>
                      <a:pt x="938" y="126"/>
                    </a:lnTo>
                    <a:lnTo>
                      <a:pt x="957" y="142"/>
                    </a:lnTo>
                    <a:lnTo>
                      <a:pt x="975" y="158"/>
                    </a:lnTo>
                    <a:lnTo>
                      <a:pt x="992" y="176"/>
                    </a:lnTo>
                    <a:lnTo>
                      <a:pt x="1008" y="195"/>
                    </a:lnTo>
                    <a:lnTo>
                      <a:pt x="1024" y="214"/>
                    </a:lnTo>
                    <a:lnTo>
                      <a:pt x="1037" y="233"/>
                    </a:lnTo>
                    <a:lnTo>
                      <a:pt x="1050" y="254"/>
                    </a:lnTo>
                    <a:lnTo>
                      <a:pt x="1062" y="275"/>
                    </a:lnTo>
                    <a:lnTo>
                      <a:pt x="1073" y="299"/>
                    </a:lnTo>
                    <a:lnTo>
                      <a:pt x="1082" y="322"/>
                    </a:lnTo>
                    <a:lnTo>
                      <a:pt x="1090" y="345"/>
                    </a:lnTo>
                    <a:lnTo>
                      <a:pt x="1097" y="370"/>
                    </a:lnTo>
                    <a:lnTo>
                      <a:pt x="1102" y="396"/>
                    </a:lnTo>
                    <a:lnTo>
                      <a:pt x="1106" y="422"/>
                    </a:lnTo>
                    <a:lnTo>
                      <a:pt x="1108" y="448"/>
                    </a:lnTo>
                    <a:lnTo>
                      <a:pt x="1109" y="476"/>
                    </a:lnTo>
                    <a:lnTo>
                      <a:pt x="1109" y="476"/>
                    </a:lnTo>
                    <a:lnTo>
                      <a:pt x="1110" y="481"/>
                    </a:lnTo>
                    <a:lnTo>
                      <a:pt x="1113" y="489"/>
                    </a:lnTo>
                    <a:lnTo>
                      <a:pt x="1124" y="511"/>
                    </a:lnTo>
                    <a:lnTo>
                      <a:pt x="1137" y="535"/>
                    </a:lnTo>
                    <a:lnTo>
                      <a:pt x="1150" y="558"/>
                    </a:lnTo>
                    <a:lnTo>
                      <a:pt x="1150" y="558"/>
                    </a:lnTo>
                    <a:lnTo>
                      <a:pt x="1180" y="612"/>
                    </a:lnTo>
                    <a:lnTo>
                      <a:pt x="1194" y="640"/>
                    </a:lnTo>
                    <a:lnTo>
                      <a:pt x="1207" y="667"/>
                    </a:lnTo>
                    <a:lnTo>
                      <a:pt x="1217" y="694"/>
                    </a:lnTo>
                    <a:lnTo>
                      <a:pt x="1223" y="708"/>
                    </a:lnTo>
                    <a:lnTo>
                      <a:pt x="1226" y="721"/>
                    </a:lnTo>
                    <a:lnTo>
                      <a:pt x="1229" y="734"/>
                    </a:lnTo>
                    <a:lnTo>
                      <a:pt x="1231" y="746"/>
                    </a:lnTo>
                    <a:lnTo>
                      <a:pt x="1231" y="759"/>
                    </a:lnTo>
                    <a:lnTo>
                      <a:pt x="1231" y="771"/>
                    </a:lnTo>
                    <a:lnTo>
                      <a:pt x="1231" y="778"/>
                    </a:lnTo>
                    <a:lnTo>
                      <a:pt x="1231" y="778"/>
                    </a:lnTo>
                    <a:lnTo>
                      <a:pt x="1231" y="788"/>
                    </a:lnTo>
                    <a:lnTo>
                      <a:pt x="1229" y="798"/>
                    </a:lnTo>
                    <a:lnTo>
                      <a:pt x="1226" y="810"/>
                    </a:lnTo>
                    <a:lnTo>
                      <a:pt x="1224" y="815"/>
                    </a:lnTo>
                    <a:lnTo>
                      <a:pt x="1219" y="821"/>
                    </a:lnTo>
                    <a:lnTo>
                      <a:pt x="1219" y="821"/>
                    </a:lnTo>
                    <a:lnTo>
                      <a:pt x="1214" y="827"/>
                    </a:lnTo>
                    <a:lnTo>
                      <a:pt x="1209" y="833"/>
                    </a:lnTo>
                    <a:lnTo>
                      <a:pt x="1203" y="838"/>
                    </a:lnTo>
                    <a:lnTo>
                      <a:pt x="1196" y="842"/>
                    </a:lnTo>
                    <a:lnTo>
                      <a:pt x="1189" y="845"/>
                    </a:lnTo>
                    <a:lnTo>
                      <a:pt x="1181" y="848"/>
                    </a:lnTo>
                    <a:lnTo>
                      <a:pt x="1173" y="849"/>
                    </a:lnTo>
                    <a:lnTo>
                      <a:pt x="1165" y="850"/>
                    </a:lnTo>
                    <a:lnTo>
                      <a:pt x="1165" y="850"/>
                    </a:lnTo>
                    <a:lnTo>
                      <a:pt x="1136" y="851"/>
                    </a:lnTo>
                    <a:lnTo>
                      <a:pt x="1107" y="851"/>
                    </a:lnTo>
                    <a:lnTo>
                      <a:pt x="1107" y="851"/>
                    </a:lnTo>
                    <a:lnTo>
                      <a:pt x="1107" y="879"/>
                    </a:lnTo>
                    <a:lnTo>
                      <a:pt x="1105" y="913"/>
                    </a:lnTo>
                    <a:lnTo>
                      <a:pt x="1102" y="949"/>
                    </a:lnTo>
                    <a:lnTo>
                      <a:pt x="1098" y="986"/>
                    </a:lnTo>
                    <a:lnTo>
                      <a:pt x="1094" y="1005"/>
                    </a:lnTo>
                    <a:lnTo>
                      <a:pt x="1091" y="1023"/>
                    </a:lnTo>
                    <a:lnTo>
                      <a:pt x="1086" y="1040"/>
                    </a:lnTo>
                    <a:lnTo>
                      <a:pt x="1081" y="1057"/>
                    </a:lnTo>
                    <a:lnTo>
                      <a:pt x="1076" y="1072"/>
                    </a:lnTo>
                    <a:lnTo>
                      <a:pt x="1069" y="1085"/>
                    </a:lnTo>
                    <a:lnTo>
                      <a:pt x="1062" y="1097"/>
                    </a:lnTo>
                    <a:lnTo>
                      <a:pt x="1053" y="1108"/>
                    </a:lnTo>
                    <a:lnTo>
                      <a:pt x="1053" y="1108"/>
                    </a:lnTo>
                    <a:lnTo>
                      <a:pt x="1045" y="1115"/>
                    </a:lnTo>
                    <a:lnTo>
                      <a:pt x="1036" y="1123"/>
                    </a:lnTo>
                    <a:lnTo>
                      <a:pt x="1027" y="1129"/>
                    </a:lnTo>
                    <a:lnTo>
                      <a:pt x="1016" y="1134"/>
                    </a:lnTo>
                    <a:lnTo>
                      <a:pt x="1006" y="1140"/>
                    </a:lnTo>
                    <a:lnTo>
                      <a:pt x="995" y="1144"/>
                    </a:lnTo>
                    <a:lnTo>
                      <a:pt x="984" y="1148"/>
                    </a:lnTo>
                    <a:lnTo>
                      <a:pt x="972" y="1151"/>
                    </a:lnTo>
                    <a:lnTo>
                      <a:pt x="947" y="1156"/>
                    </a:lnTo>
                    <a:lnTo>
                      <a:pt x="917" y="1160"/>
                    </a:lnTo>
                    <a:lnTo>
                      <a:pt x="886" y="1162"/>
                    </a:lnTo>
                    <a:lnTo>
                      <a:pt x="851" y="1163"/>
                    </a:lnTo>
                    <a:lnTo>
                      <a:pt x="851" y="1332"/>
                    </a:lnTo>
                    <a:lnTo>
                      <a:pt x="851" y="1332"/>
                    </a:lnTo>
                    <a:lnTo>
                      <a:pt x="850" y="1338"/>
                    </a:lnTo>
                    <a:lnTo>
                      <a:pt x="848" y="1343"/>
                    </a:lnTo>
                    <a:lnTo>
                      <a:pt x="846" y="1348"/>
                    </a:lnTo>
                    <a:lnTo>
                      <a:pt x="842" y="1352"/>
                    </a:lnTo>
                    <a:lnTo>
                      <a:pt x="838" y="1355"/>
                    </a:lnTo>
                    <a:lnTo>
                      <a:pt x="834" y="1358"/>
                    </a:lnTo>
                    <a:lnTo>
                      <a:pt x="828" y="1359"/>
                    </a:lnTo>
                    <a:lnTo>
                      <a:pt x="823" y="1360"/>
                    </a:lnTo>
                    <a:lnTo>
                      <a:pt x="823" y="1360"/>
                    </a:lnTo>
                    <a:close/>
                    <a:moveTo>
                      <a:pt x="283" y="1303"/>
                    </a:moveTo>
                    <a:lnTo>
                      <a:pt x="794" y="1303"/>
                    </a:lnTo>
                    <a:lnTo>
                      <a:pt x="794" y="1135"/>
                    </a:lnTo>
                    <a:lnTo>
                      <a:pt x="794" y="1135"/>
                    </a:lnTo>
                    <a:lnTo>
                      <a:pt x="794" y="1129"/>
                    </a:lnTo>
                    <a:lnTo>
                      <a:pt x="796" y="1124"/>
                    </a:lnTo>
                    <a:lnTo>
                      <a:pt x="798" y="1119"/>
                    </a:lnTo>
                    <a:lnTo>
                      <a:pt x="802" y="1115"/>
                    </a:lnTo>
                    <a:lnTo>
                      <a:pt x="802" y="1115"/>
                    </a:lnTo>
                    <a:lnTo>
                      <a:pt x="806" y="1111"/>
                    </a:lnTo>
                    <a:lnTo>
                      <a:pt x="811" y="1109"/>
                    </a:lnTo>
                    <a:lnTo>
                      <a:pt x="817" y="1107"/>
                    </a:lnTo>
                    <a:lnTo>
                      <a:pt x="823" y="1107"/>
                    </a:lnTo>
                    <a:lnTo>
                      <a:pt x="823" y="1107"/>
                    </a:lnTo>
                    <a:lnTo>
                      <a:pt x="862" y="1105"/>
                    </a:lnTo>
                    <a:lnTo>
                      <a:pt x="895" y="1104"/>
                    </a:lnTo>
                    <a:lnTo>
                      <a:pt x="925" y="1102"/>
                    </a:lnTo>
                    <a:lnTo>
                      <a:pt x="949" y="1098"/>
                    </a:lnTo>
                    <a:lnTo>
                      <a:pt x="969" y="1093"/>
                    </a:lnTo>
                    <a:lnTo>
                      <a:pt x="978" y="1089"/>
                    </a:lnTo>
                    <a:lnTo>
                      <a:pt x="986" y="1086"/>
                    </a:lnTo>
                    <a:lnTo>
                      <a:pt x="994" y="1082"/>
                    </a:lnTo>
                    <a:lnTo>
                      <a:pt x="1000" y="1077"/>
                    </a:lnTo>
                    <a:lnTo>
                      <a:pt x="1007" y="1072"/>
                    </a:lnTo>
                    <a:lnTo>
                      <a:pt x="1012" y="1067"/>
                    </a:lnTo>
                    <a:lnTo>
                      <a:pt x="1012" y="1067"/>
                    </a:lnTo>
                    <a:lnTo>
                      <a:pt x="1018" y="1060"/>
                    </a:lnTo>
                    <a:lnTo>
                      <a:pt x="1023" y="1052"/>
                    </a:lnTo>
                    <a:lnTo>
                      <a:pt x="1028" y="1041"/>
                    </a:lnTo>
                    <a:lnTo>
                      <a:pt x="1032" y="1029"/>
                    </a:lnTo>
                    <a:lnTo>
                      <a:pt x="1035" y="1015"/>
                    </a:lnTo>
                    <a:lnTo>
                      <a:pt x="1038" y="999"/>
                    </a:lnTo>
                    <a:lnTo>
                      <a:pt x="1044" y="965"/>
                    </a:lnTo>
                    <a:lnTo>
                      <a:pt x="1047" y="929"/>
                    </a:lnTo>
                    <a:lnTo>
                      <a:pt x="1050" y="891"/>
                    </a:lnTo>
                    <a:lnTo>
                      <a:pt x="1051" y="856"/>
                    </a:lnTo>
                    <a:lnTo>
                      <a:pt x="1051" y="822"/>
                    </a:lnTo>
                    <a:lnTo>
                      <a:pt x="1051" y="822"/>
                    </a:lnTo>
                    <a:lnTo>
                      <a:pt x="1051" y="817"/>
                    </a:lnTo>
                    <a:lnTo>
                      <a:pt x="1053" y="811"/>
                    </a:lnTo>
                    <a:lnTo>
                      <a:pt x="1056" y="806"/>
                    </a:lnTo>
                    <a:lnTo>
                      <a:pt x="1059" y="802"/>
                    </a:lnTo>
                    <a:lnTo>
                      <a:pt x="1059" y="802"/>
                    </a:lnTo>
                    <a:lnTo>
                      <a:pt x="1064" y="797"/>
                    </a:lnTo>
                    <a:lnTo>
                      <a:pt x="1069" y="794"/>
                    </a:lnTo>
                    <a:lnTo>
                      <a:pt x="1074" y="793"/>
                    </a:lnTo>
                    <a:lnTo>
                      <a:pt x="1080" y="793"/>
                    </a:lnTo>
                    <a:lnTo>
                      <a:pt x="1080" y="793"/>
                    </a:lnTo>
                    <a:lnTo>
                      <a:pt x="1108" y="793"/>
                    </a:lnTo>
                    <a:lnTo>
                      <a:pt x="1135" y="794"/>
                    </a:lnTo>
                    <a:lnTo>
                      <a:pt x="1163" y="793"/>
                    </a:lnTo>
                    <a:lnTo>
                      <a:pt x="1163" y="793"/>
                    </a:lnTo>
                    <a:lnTo>
                      <a:pt x="1166" y="793"/>
                    </a:lnTo>
                    <a:lnTo>
                      <a:pt x="1169" y="792"/>
                    </a:lnTo>
                    <a:lnTo>
                      <a:pt x="1171" y="790"/>
                    </a:lnTo>
                    <a:lnTo>
                      <a:pt x="1173" y="788"/>
                    </a:lnTo>
                    <a:lnTo>
                      <a:pt x="1173" y="788"/>
                    </a:lnTo>
                    <a:lnTo>
                      <a:pt x="1174" y="778"/>
                    </a:lnTo>
                    <a:lnTo>
                      <a:pt x="1174" y="778"/>
                    </a:lnTo>
                    <a:lnTo>
                      <a:pt x="1174" y="767"/>
                    </a:lnTo>
                    <a:lnTo>
                      <a:pt x="1174" y="767"/>
                    </a:lnTo>
                    <a:lnTo>
                      <a:pt x="1174" y="758"/>
                    </a:lnTo>
                    <a:lnTo>
                      <a:pt x="1173" y="748"/>
                    </a:lnTo>
                    <a:lnTo>
                      <a:pt x="1171" y="738"/>
                    </a:lnTo>
                    <a:lnTo>
                      <a:pt x="1169" y="727"/>
                    </a:lnTo>
                    <a:lnTo>
                      <a:pt x="1161" y="705"/>
                    </a:lnTo>
                    <a:lnTo>
                      <a:pt x="1151" y="680"/>
                    </a:lnTo>
                    <a:lnTo>
                      <a:pt x="1139" y="656"/>
                    </a:lnTo>
                    <a:lnTo>
                      <a:pt x="1127" y="632"/>
                    </a:lnTo>
                    <a:lnTo>
                      <a:pt x="1101" y="586"/>
                    </a:lnTo>
                    <a:lnTo>
                      <a:pt x="1101" y="586"/>
                    </a:lnTo>
                    <a:lnTo>
                      <a:pt x="1080" y="550"/>
                    </a:lnTo>
                    <a:lnTo>
                      <a:pt x="1065" y="520"/>
                    </a:lnTo>
                    <a:lnTo>
                      <a:pt x="1060" y="508"/>
                    </a:lnTo>
                    <a:lnTo>
                      <a:pt x="1056" y="497"/>
                    </a:lnTo>
                    <a:lnTo>
                      <a:pt x="1053" y="485"/>
                    </a:lnTo>
                    <a:lnTo>
                      <a:pt x="1053" y="476"/>
                    </a:lnTo>
                    <a:lnTo>
                      <a:pt x="1053" y="476"/>
                    </a:lnTo>
                    <a:lnTo>
                      <a:pt x="1052" y="452"/>
                    </a:lnTo>
                    <a:lnTo>
                      <a:pt x="1050" y="428"/>
                    </a:lnTo>
                    <a:lnTo>
                      <a:pt x="1046" y="405"/>
                    </a:lnTo>
                    <a:lnTo>
                      <a:pt x="1042" y="382"/>
                    </a:lnTo>
                    <a:lnTo>
                      <a:pt x="1036" y="361"/>
                    </a:lnTo>
                    <a:lnTo>
                      <a:pt x="1029" y="340"/>
                    </a:lnTo>
                    <a:lnTo>
                      <a:pt x="1020" y="320"/>
                    </a:lnTo>
                    <a:lnTo>
                      <a:pt x="1010" y="300"/>
                    </a:lnTo>
                    <a:lnTo>
                      <a:pt x="999" y="280"/>
                    </a:lnTo>
                    <a:lnTo>
                      <a:pt x="988" y="262"/>
                    </a:lnTo>
                    <a:lnTo>
                      <a:pt x="975" y="245"/>
                    </a:lnTo>
                    <a:lnTo>
                      <a:pt x="962" y="228"/>
                    </a:lnTo>
                    <a:lnTo>
                      <a:pt x="948" y="212"/>
                    </a:lnTo>
                    <a:lnTo>
                      <a:pt x="933" y="197"/>
                    </a:lnTo>
                    <a:lnTo>
                      <a:pt x="916" y="181"/>
                    </a:lnTo>
                    <a:lnTo>
                      <a:pt x="899" y="167"/>
                    </a:lnTo>
                    <a:lnTo>
                      <a:pt x="882" y="154"/>
                    </a:lnTo>
                    <a:lnTo>
                      <a:pt x="864" y="142"/>
                    </a:lnTo>
                    <a:lnTo>
                      <a:pt x="845" y="131"/>
                    </a:lnTo>
                    <a:lnTo>
                      <a:pt x="826" y="120"/>
                    </a:lnTo>
                    <a:lnTo>
                      <a:pt x="805" y="110"/>
                    </a:lnTo>
                    <a:lnTo>
                      <a:pt x="785" y="101"/>
                    </a:lnTo>
                    <a:lnTo>
                      <a:pt x="765" y="93"/>
                    </a:lnTo>
                    <a:lnTo>
                      <a:pt x="744" y="85"/>
                    </a:lnTo>
                    <a:lnTo>
                      <a:pt x="723" y="78"/>
                    </a:lnTo>
                    <a:lnTo>
                      <a:pt x="700" y="72"/>
                    </a:lnTo>
                    <a:lnTo>
                      <a:pt x="678" y="67"/>
                    </a:lnTo>
                    <a:lnTo>
                      <a:pt x="657" y="63"/>
                    </a:lnTo>
                    <a:lnTo>
                      <a:pt x="635" y="60"/>
                    </a:lnTo>
                    <a:lnTo>
                      <a:pt x="611" y="58"/>
                    </a:lnTo>
                    <a:lnTo>
                      <a:pt x="589" y="57"/>
                    </a:lnTo>
                    <a:lnTo>
                      <a:pt x="567" y="56"/>
                    </a:lnTo>
                    <a:lnTo>
                      <a:pt x="567" y="56"/>
                    </a:lnTo>
                    <a:lnTo>
                      <a:pt x="541" y="57"/>
                    </a:lnTo>
                    <a:lnTo>
                      <a:pt x="515" y="59"/>
                    </a:lnTo>
                    <a:lnTo>
                      <a:pt x="488" y="62"/>
                    </a:lnTo>
                    <a:lnTo>
                      <a:pt x="463" y="66"/>
                    </a:lnTo>
                    <a:lnTo>
                      <a:pt x="438" y="72"/>
                    </a:lnTo>
                    <a:lnTo>
                      <a:pt x="414" y="79"/>
                    </a:lnTo>
                    <a:lnTo>
                      <a:pt x="390" y="87"/>
                    </a:lnTo>
                    <a:lnTo>
                      <a:pt x="367" y="97"/>
                    </a:lnTo>
                    <a:lnTo>
                      <a:pt x="344" y="107"/>
                    </a:lnTo>
                    <a:lnTo>
                      <a:pt x="322" y="118"/>
                    </a:lnTo>
                    <a:lnTo>
                      <a:pt x="300" y="130"/>
                    </a:lnTo>
                    <a:lnTo>
                      <a:pt x="280" y="143"/>
                    </a:lnTo>
                    <a:lnTo>
                      <a:pt x="260" y="157"/>
                    </a:lnTo>
                    <a:lnTo>
                      <a:pt x="241" y="172"/>
                    </a:lnTo>
                    <a:lnTo>
                      <a:pt x="223" y="188"/>
                    </a:lnTo>
                    <a:lnTo>
                      <a:pt x="204" y="206"/>
                    </a:lnTo>
                    <a:lnTo>
                      <a:pt x="188" y="223"/>
                    </a:lnTo>
                    <a:lnTo>
                      <a:pt x="172" y="241"/>
                    </a:lnTo>
                    <a:lnTo>
                      <a:pt x="157" y="261"/>
                    </a:lnTo>
                    <a:lnTo>
                      <a:pt x="143" y="281"/>
                    </a:lnTo>
                    <a:lnTo>
                      <a:pt x="130" y="302"/>
                    </a:lnTo>
                    <a:lnTo>
                      <a:pt x="118" y="323"/>
                    </a:lnTo>
                    <a:lnTo>
                      <a:pt x="106" y="345"/>
                    </a:lnTo>
                    <a:lnTo>
                      <a:pt x="96" y="368"/>
                    </a:lnTo>
                    <a:lnTo>
                      <a:pt x="87" y="391"/>
                    </a:lnTo>
                    <a:lnTo>
                      <a:pt x="79" y="416"/>
                    </a:lnTo>
                    <a:lnTo>
                      <a:pt x="73" y="440"/>
                    </a:lnTo>
                    <a:lnTo>
                      <a:pt x="67" y="465"/>
                    </a:lnTo>
                    <a:lnTo>
                      <a:pt x="63" y="490"/>
                    </a:lnTo>
                    <a:lnTo>
                      <a:pt x="60" y="517"/>
                    </a:lnTo>
                    <a:lnTo>
                      <a:pt x="58" y="543"/>
                    </a:lnTo>
                    <a:lnTo>
                      <a:pt x="57" y="570"/>
                    </a:lnTo>
                    <a:lnTo>
                      <a:pt x="57" y="570"/>
                    </a:lnTo>
                    <a:lnTo>
                      <a:pt x="58" y="605"/>
                    </a:lnTo>
                    <a:lnTo>
                      <a:pt x="60" y="639"/>
                    </a:lnTo>
                    <a:lnTo>
                      <a:pt x="64" y="671"/>
                    </a:lnTo>
                    <a:lnTo>
                      <a:pt x="70" y="703"/>
                    </a:lnTo>
                    <a:lnTo>
                      <a:pt x="78" y="732"/>
                    </a:lnTo>
                    <a:lnTo>
                      <a:pt x="87" y="761"/>
                    </a:lnTo>
                    <a:lnTo>
                      <a:pt x="97" y="788"/>
                    </a:lnTo>
                    <a:lnTo>
                      <a:pt x="111" y="815"/>
                    </a:lnTo>
                    <a:lnTo>
                      <a:pt x="125" y="840"/>
                    </a:lnTo>
                    <a:lnTo>
                      <a:pt x="141" y="864"/>
                    </a:lnTo>
                    <a:lnTo>
                      <a:pt x="158" y="886"/>
                    </a:lnTo>
                    <a:lnTo>
                      <a:pt x="177" y="908"/>
                    </a:lnTo>
                    <a:lnTo>
                      <a:pt x="197" y="928"/>
                    </a:lnTo>
                    <a:lnTo>
                      <a:pt x="220" y="947"/>
                    </a:lnTo>
                    <a:lnTo>
                      <a:pt x="244" y="964"/>
                    </a:lnTo>
                    <a:lnTo>
                      <a:pt x="270" y="981"/>
                    </a:lnTo>
                    <a:lnTo>
                      <a:pt x="270" y="981"/>
                    </a:lnTo>
                    <a:lnTo>
                      <a:pt x="275" y="985"/>
                    </a:lnTo>
                    <a:lnTo>
                      <a:pt x="280" y="991"/>
                    </a:lnTo>
                    <a:lnTo>
                      <a:pt x="282" y="997"/>
                    </a:lnTo>
                    <a:lnTo>
                      <a:pt x="283" y="1006"/>
                    </a:lnTo>
                    <a:lnTo>
                      <a:pt x="283" y="1303"/>
                    </a:lnTo>
                    <a:close/>
                  </a:path>
                </a:pathLst>
              </a:cu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5" name="Freeform 356">
                <a:extLst>
                  <a:ext uri="{FF2B5EF4-FFF2-40B4-BE49-F238E27FC236}">
                    <a16:creationId xmlns:a16="http://schemas.microsoft.com/office/drawing/2014/main" id="{7A690387-B84A-E7B1-5EE7-1D30159BD7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05738" y="5138738"/>
                <a:ext cx="44450" cy="60325"/>
              </a:xfrm>
              <a:custGeom>
                <a:avLst/>
                <a:gdLst>
                  <a:gd name="T0" fmla="*/ 143 w 171"/>
                  <a:gd name="T1" fmla="*/ 226 h 226"/>
                  <a:gd name="T2" fmla="*/ 30 w 171"/>
                  <a:gd name="T3" fmla="*/ 226 h 226"/>
                  <a:gd name="T4" fmla="*/ 30 w 171"/>
                  <a:gd name="T5" fmla="*/ 226 h 226"/>
                  <a:gd name="T6" fmla="*/ 23 w 171"/>
                  <a:gd name="T7" fmla="*/ 226 h 226"/>
                  <a:gd name="T8" fmla="*/ 18 w 171"/>
                  <a:gd name="T9" fmla="*/ 224 h 226"/>
                  <a:gd name="T10" fmla="*/ 13 w 171"/>
                  <a:gd name="T11" fmla="*/ 221 h 226"/>
                  <a:gd name="T12" fmla="*/ 9 w 171"/>
                  <a:gd name="T13" fmla="*/ 218 h 226"/>
                  <a:gd name="T14" fmla="*/ 5 w 171"/>
                  <a:gd name="T15" fmla="*/ 214 h 226"/>
                  <a:gd name="T16" fmla="*/ 3 w 171"/>
                  <a:gd name="T17" fmla="*/ 209 h 226"/>
                  <a:gd name="T18" fmla="*/ 1 w 171"/>
                  <a:gd name="T19" fmla="*/ 204 h 226"/>
                  <a:gd name="T20" fmla="*/ 0 w 171"/>
                  <a:gd name="T21" fmla="*/ 198 h 226"/>
                  <a:gd name="T22" fmla="*/ 0 w 171"/>
                  <a:gd name="T23" fmla="*/ 28 h 226"/>
                  <a:gd name="T24" fmla="*/ 0 w 171"/>
                  <a:gd name="T25" fmla="*/ 28 h 226"/>
                  <a:gd name="T26" fmla="*/ 1 w 171"/>
                  <a:gd name="T27" fmla="*/ 22 h 226"/>
                  <a:gd name="T28" fmla="*/ 3 w 171"/>
                  <a:gd name="T29" fmla="*/ 17 h 226"/>
                  <a:gd name="T30" fmla="*/ 5 w 171"/>
                  <a:gd name="T31" fmla="*/ 12 h 226"/>
                  <a:gd name="T32" fmla="*/ 9 w 171"/>
                  <a:gd name="T33" fmla="*/ 8 h 226"/>
                  <a:gd name="T34" fmla="*/ 13 w 171"/>
                  <a:gd name="T35" fmla="*/ 5 h 226"/>
                  <a:gd name="T36" fmla="*/ 18 w 171"/>
                  <a:gd name="T37" fmla="*/ 2 h 226"/>
                  <a:gd name="T38" fmla="*/ 23 w 171"/>
                  <a:gd name="T39" fmla="*/ 0 h 226"/>
                  <a:gd name="T40" fmla="*/ 30 w 171"/>
                  <a:gd name="T41" fmla="*/ 0 h 226"/>
                  <a:gd name="T42" fmla="*/ 143 w 171"/>
                  <a:gd name="T43" fmla="*/ 0 h 226"/>
                  <a:gd name="T44" fmla="*/ 143 w 171"/>
                  <a:gd name="T45" fmla="*/ 0 h 226"/>
                  <a:gd name="T46" fmla="*/ 148 w 171"/>
                  <a:gd name="T47" fmla="*/ 0 h 226"/>
                  <a:gd name="T48" fmla="*/ 154 w 171"/>
                  <a:gd name="T49" fmla="*/ 2 h 226"/>
                  <a:gd name="T50" fmla="*/ 158 w 171"/>
                  <a:gd name="T51" fmla="*/ 5 h 226"/>
                  <a:gd name="T52" fmla="*/ 163 w 171"/>
                  <a:gd name="T53" fmla="*/ 8 h 226"/>
                  <a:gd name="T54" fmla="*/ 166 w 171"/>
                  <a:gd name="T55" fmla="*/ 12 h 226"/>
                  <a:gd name="T56" fmla="*/ 169 w 171"/>
                  <a:gd name="T57" fmla="*/ 17 h 226"/>
                  <a:gd name="T58" fmla="*/ 170 w 171"/>
                  <a:gd name="T59" fmla="*/ 22 h 226"/>
                  <a:gd name="T60" fmla="*/ 171 w 171"/>
                  <a:gd name="T61" fmla="*/ 28 h 226"/>
                  <a:gd name="T62" fmla="*/ 171 w 171"/>
                  <a:gd name="T63" fmla="*/ 198 h 226"/>
                  <a:gd name="T64" fmla="*/ 171 w 171"/>
                  <a:gd name="T65" fmla="*/ 198 h 226"/>
                  <a:gd name="T66" fmla="*/ 170 w 171"/>
                  <a:gd name="T67" fmla="*/ 204 h 226"/>
                  <a:gd name="T68" fmla="*/ 169 w 171"/>
                  <a:gd name="T69" fmla="*/ 209 h 226"/>
                  <a:gd name="T70" fmla="*/ 166 w 171"/>
                  <a:gd name="T71" fmla="*/ 214 h 226"/>
                  <a:gd name="T72" fmla="*/ 163 w 171"/>
                  <a:gd name="T73" fmla="*/ 218 h 226"/>
                  <a:gd name="T74" fmla="*/ 158 w 171"/>
                  <a:gd name="T75" fmla="*/ 221 h 226"/>
                  <a:gd name="T76" fmla="*/ 154 w 171"/>
                  <a:gd name="T77" fmla="*/ 224 h 226"/>
                  <a:gd name="T78" fmla="*/ 148 w 171"/>
                  <a:gd name="T79" fmla="*/ 226 h 226"/>
                  <a:gd name="T80" fmla="*/ 143 w 171"/>
                  <a:gd name="T81" fmla="*/ 226 h 226"/>
                  <a:gd name="T82" fmla="*/ 143 w 171"/>
                  <a:gd name="T83" fmla="*/ 226 h 226"/>
                  <a:gd name="T84" fmla="*/ 58 w 171"/>
                  <a:gd name="T85" fmla="*/ 170 h 226"/>
                  <a:gd name="T86" fmla="*/ 114 w 171"/>
                  <a:gd name="T87" fmla="*/ 170 h 226"/>
                  <a:gd name="T88" fmla="*/ 114 w 171"/>
                  <a:gd name="T89" fmla="*/ 57 h 226"/>
                  <a:gd name="T90" fmla="*/ 58 w 171"/>
                  <a:gd name="T91" fmla="*/ 57 h 226"/>
                  <a:gd name="T92" fmla="*/ 58 w 171"/>
                  <a:gd name="T93" fmla="*/ 1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1" h="226">
                    <a:moveTo>
                      <a:pt x="143" y="226"/>
                    </a:moveTo>
                    <a:lnTo>
                      <a:pt x="30" y="226"/>
                    </a:lnTo>
                    <a:lnTo>
                      <a:pt x="30" y="226"/>
                    </a:lnTo>
                    <a:lnTo>
                      <a:pt x="23" y="226"/>
                    </a:lnTo>
                    <a:lnTo>
                      <a:pt x="18" y="224"/>
                    </a:lnTo>
                    <a:lnTo>
                      <a:pt x="13" y="221"/>
                    </a:lnTo>
                    <a:lnTo>
                      <a:pt x="9" y="218"/>
                    </a:lnTo>
                    <a:lnTo>
                      <a:pt x="5" y="214"/>
                    </a:lnTo>
                    <a:lnTo>
                      <a:pt x="3" y="209"/>
                    </a:lnTo>
                    <a:lnTo>
                      <a:pt x="1" y="204"/>
                    </a:lnTo>
                    <a:lnTo>
                      <a:pt x="0" y="19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2"/>
                    </a:lnTo>
                    <a:lnTo>
                      <a:pt x="9" y="8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3" y="0"/>
                    </a:lnTo>
                    <a:lnTo>
                      <a:pt x="30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48" y="0"/>
                    </a:lnTo>
                    <a:lnTo>
                      <a:pt x="154" y="2"/>
                    </a:lnTo>
                    <a:lnTo>
                      <a:pt x="158" y="5"/>
                    </a:lnTo>
                    <a:lnTo>
                      <a:pt x="163" y="8"/>
                    </a:lnTo>
                    <a:lnTo>
                      <a:pt x="166" y="12"/>
                    </a:lnTo>
                    <a:lnTo>
                      <a:pt x="169" y="17"/>
                    </a:lnTo>
                    <a:lnTo>
                      <a:pt x="170" y="22"/>
                    </a:lnTo>
                    <a:lnTo>
                      <a:pt x="171" y="28"/>
                    </a:lnTo>
                    <a:lnTo>
                      <a:pt x="171" y="198"/>
                    </a:lnTo>
                    <a:lnTo>
                      <a:pt x="171" y="198"/>
                    </a:lnTo>
                    <a:lnTo>
                      <a:pt x="170" y="204"/>
                    </a:lnTo>
                    <a:lnTo>
                      <a:pt x="169" y="209"/>
                    </a:lnTo>
                    <a:lnTo>
                      <a:pt x="166" y="214"/>
                    </a:lnTo>
                    <a:lnTo>
                      <a:pt x="163" y="218"/>
                    </a:lnTo>
                    <a:lnTo>
                      <a:pt x="158" y="221"/>
                    </a:lnTo>
                    <a:lnTo>
                      <a:pt x="154" y="224"/>
                    </a:lnTo>
                    <a:lnTo>
                      <a:pt x="148" y="226"/>
                    </a:lnTo>
                    <a:lnTo>
                      <a:pt x="143" y="226"/>
                    </a:lnTo>
                    <a:lnTo>
                      <a:pt x="143" y="226"/>
                    </a:lnTo>
                    <a:close/>
                    <a:moveTo>
                      <a:pt x="58" y="170"/>
                    </a:moveTo>
                    <a:lnTo>
                      <a:pt x="114" y="170"/>
                    </a:lnTo>
                    <a:lnTo>
                      <a:pt x="114" y="57"/>
                    </a:lnTo>
                    <a:lnTo>
                      <a:pt x="58" y="57"/>
                    </a:lnTo>
                    <a:lnTo>
                      <a:pt x="58" y="170"/>
                    </a:lnTo>
                    <a:close/>
                  </a:path>
                </a:pathLst>
              </a:cu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6" name="Freeform 357">
                <a:extLst>
                  <a:ext uri="{FF2B5EF4-FFF2-40B4-BE49-F238E27FC236}">
                    <a16:creationId xmlns:a16="http://schemas.microsoft.com/office/drawing/2014/main" id="{0A9A3F5D-1203-DCC2-E196-40D86D4C42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35900" y="5213351"/>
                <a:ext cx="44450" cy="60325"/>
              </a:xfrm>
              <a:custGeom>
                <a:avLst/>
                <a:gdLst>
                  <a:gd name="T0" fmla="*/ 142 w 170"/>
                  <a:gd name="T1" fmla="*/ 227 h 227"/>
                  <a:gd name="T2" fmla="*/ 29 w 170"/>
                  <a:gd name="T3" fmla="*/ 227 h 227"/>
                  <a:gd name="T4" fmla="*/ 29 w 170"/>
                  <a:gd name="T5" fmla="*/ 227 h 227"/>
                  <a:gd name="T6" fmla="*/ 23 w 170"/>
                  <a:gd name="T7" fmla="*/ 226 h 227"/>
                  <a:gd name="T8" fmla="*/ 18 w 170"/>
                  <a:gd name="T9" fmla="*/ 225 h 227"/>
                  <a:gd name="T10" fmla="*/ 12 w 170"/>
                  <a:gd name="T11" fmla="*/ 222 h 227"/>
                  <a:gd name="T12" fmla="*/ 8 w 170"/>
                  <a:gd name="T13" fmla="*/ 219 h 227"/>
                  <a:gd name="T14" fmla="*/ 4 w 170"/>
                  <a:gd name="T15" fmla="*/ 215 h 227"/>
                  <a:gd name="T16" fmla="*/ 2 w 170"/>
                  <a:gd name="T17" fmla="*/ 210 h 227"/>
                  <a:gd name="T18" fmla="*/ 0 w 170"/>
                  <a:gd name="T19" fmla="*/ 204 h 227"/>
                  <a:gd name="T20" fmla="*/ 0 w 170"/>
                  <a:gd name="T21" fmla="*/ 199 h 227"/>
                  <a:gd name="T22" fmla="*/ 0 w 170"/>
                  <a:gd name="T23" fmla="*/ 28 h 227"/>
                  <a:gd name="T24" fmla="*/ 0 w 170"/>
                  <a:gd name="T25" fmla="*/ 28 h 227"/>
                  <a:gd name="T26" fmla="*/ 0 w 170"/>
                  <a:gd name="T27" fmla="*/ 23 h 227"/>
                  <a:gd name="T28" fmla="*/ 2 w 170"/>
                  <a:gd name="T29" fmla="*/ 18 h 227"/>
                  <a:gd name="T30" fmla="*/ 4 w 170"/>
                  <a:gd name="T31" fmla="*/ 13 h 227"/>
                  <a:gd name="T32" fmla="*/ 8 w 170"/>
                  <a:gd name="T33" fmla="*/ 9 h 227"/>
                  <a:gd name="T34" fmla="*/ 12 w 170"/>
                  <a:gd name="T35" fmla="*/ 5 h 227"/>
                  <a:gd name="T36" fmla="*/ 18 w 170"/>
                  <a:gd name="T37" fmla="*/ 3 h 227"/>
                  <a:gd name="T38" fmla="*/ 23 w 170"/>
                  <a:gd name="T39" fmla="*/ 1 h 227"/>
                  <a:gd name="T40" fmla="*/ 29 w 170"/>
                  <a:gd name="T41" fmla="*/ 0 h 227"/>
                  <a:gd name="T42" fmla="*/ 142 w 170"/>
                  <a:gd name="T43" fmla="*/ 0 h 227"/>
                  <a:gd name="T44" fmla="*/ 142 w 170"/>
                  <a:gd name="T45" fmla="*/ 0 h 227"/>
                  <a:gd name="T46" fmla="*/ 148 w 170"/>
                  <a:gd name="T47" fmla="*/ 1 h 227"/>
                  <a:gd name="T48" fmla="*/ 153 w 170"/>
                  <a:gd name="T49" fmla="*/ 3 h 227"/>
                  <a:gd name="T50" fmla="*/ 158 w 170"/>
                  <a:gd name="T51" fmla="*/ 5 h 227"/>
                  <a:gd name="T52" fmla="*/ 162 w 170"/>
                  <a:gd name="T53" fmla="*/ 9 h 227"/>
                  <a:gd name="T54" fmla="*/ 165 w 170"/>
                  <a:gd name="T55" fmla="*/ 13 h 227"/>
                  <a:gd name="T56" fmla="*/ 168 w 170"/>
                  <a:gd name="T57" fmla="*/ 18 h 227"/>
                  <a:gd name="T58" fmla="*/ 169 w 170"/>
                  <a:gd name="T59" fmla="*/ 23 h 227"/>
                  <a:gd name="T60" fmla="*/ 170 w 170"/>
                  <a:gd name="T61" fmla="*/ 28 h 227"/>
                  <a:gd name="T62" fmla="*/ 170 w 170"/>
                  <a:gd name="T63" fmla="*/ 199 h 227"/>
                  <a:gd name="T64" fmla="*/ 170 w 170"/>
                  <a:gd name="T65" fmla="*/ 199 h 227"/>
                  <a:gd name="T66" fmla="*/ 169 w 170"/>
                  <a:gd name="T67" fmla="*/ 204 h 227"/>
                  <a:gd name="T68" fmla="*/ 168 w 170"/>
                  <a:gd name="T69" fmla="*/ 210 h 227"/>
                  <a:gd name="T70" fmla="*/ 165 w 170"/>
                  <a:gd name="T71" fmla="*/ 215 h 227"/>
                  <a:gd name="T72" fmla="*/ 162 w 170"/>
                  <a:gd name="T73" fmla="*/ 219 h 227"/>
                  <a:gd name="T74" fmla="*/ 158 w 170"/>
                  <a:gd name="T75" fmla="*/ 222 h 227"/>
                  <a:gd name="T76" fmla="*/ 153 w 170"/>
                  <a:gd name="T77" fmla="*/ 225 h 227"/>
                  <a:gd name="T78" fmla="*/ 148 w 170"/>
                  <a:gd name="T79" fmla="*/ 226 h 227"/>
                  <a:gd name="T80" fmla="*/ 142 w 170"/>
                  <a:gd name="T81" fmla="*/ 227 h 227"/>
                  <a:gd name="T82" fmla="*/ 142 w 170"/>
                  <a:gd name="T83" fmla="*/ 227 h 227"/>
                  <a:gd name="T84" fmla="*/ 57 w 170"/>
                  <a:gd name="T85" fmla="*/ 170 h 227"/>
                  <a:gd name="T86" fmla="*/ 113 w 170"/>
                  <a:gd name="T87" fmla="*/ 170 h 227"/>
                  <a:gd name="T88" fmla="*/ 113 w 170"/>
                  <a:gd name="T89" fmla="*/ 57 h 227"/>
                  <a:gd name="T90" fmla="*/ 57 w 170"/>
                  <a:gd name="T91" fmla="*/ 57 h 227"/>
                  <a:gd name="T92" fmla="*/ 57 w 170"/>
                  <a:gd name="T93" fmla="*/ 17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0" h="227">
                    <a:moveTo>
                      <a:pt x="142" y="227"/>
                    </a:moveTo>
                    <a:lnTo>
                      <a:pt x="29" y="227"/>
                    </a:lnTo>
                    <a:lnTo>
                      <a:pt x="29" y="227"/>
                    </a:lnTo>
                    <a:lnTo>
                      <a:pt x="23" y="226"/>
                    </a:lnTo>
                    <a:lnTo>
                      <a:pt x="18" y="225"/>
                    </a:lnTo>
                    <a:lnTo>
                      <a:pt x="12" y="222"/>
                    </a:lnTo>
                    <a:lnTo>
                      <a:pt x="8" y="219"/>
                    </a:lnTo>
                    <a:lnTo>
                      <a:pt x="4" y="215"/>
                    </a:lnTo>
                    <a:lnTo>
                      <a:pt x="2" y="210"/>
                    </a:lnTo>
                    <a:lnTo>
                      <a:pt x="0" y="204"/>
                    </a:lnTo>
                    <a:lnTo>
                      <a:pt x="0" y="199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0" y="23"/>
                    </a:lnTo>
                    <a:lnTo>
                      <a:pt x="2" y="18"/>
                    </a:lnTo>
                    <a:lnTo>
                      <a:pt x="4" y="13"/>
                    </a:lnTo>
                    <a:lnTo>
                      <a:pt x="8" y="9"/>
                    </a:lnTo>
                    <a:lnTo>
                      <a:pt x="12" y="5"/>
                    </a:lnTo>
                    <a:lnTo>
                      <a:pt x="18" y="3"/>
                    </a:lnTo>
                    <a:lnTo>
                      <a:pt x="23" y="1"/>
                    </a:lnTo>
                    <a:lnTo>
                      <a:pt x="29" y="0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48" y="1"/>
                    </a:lnTo>
                    <a:lnTo>
                      <a:pt x="153" y="3"/>
                    </a:lnTo>
                    <a:lnTo>
                      <a:pt x="158" y="5"/>
                    </a:lnTo>
                    <a:lnTo>
                      <a:pt x="162" y="9"/>
                    </a:lnTo>
                    <a:lnTo>
                      <a:pt x="165" y="13"/>
                    </a:lnTo>
                    <a:lnTo>
                      <a:pt x="168" y="18"/>
                    </a:lnTo>
                    <a:lnTo>
                      <a:pt x="169" y="23"/>
                    </a:lnTo>
                    <a:lnTo>
                      <a:pt x="170" y="28"/>
                    </a:lnTo>
                    <a:lnTo>
                      <a:pt x="170" y="199"/>
                    </a:lnTo>
                    <a:lnTo>
                      <a:pt x="170" y="199"/>
                    </a:lnTo>
                    <a:lnTo>
                      <a:pt x="169" y="204"/>
                    </a:lnTo>
                    <a:lnTo>
                      <a:pt x="168" y="210"/>
                    </a:lnTo>
                    <a:lnTo>
                      <a:pt x="165" y="215"/>
                    </a:lnTo>
                    <a:lnTo>
                      <a:pt x="162" y="219"/>
                    </a:lnTo>
                    <a:lnTo>
                      <a:pt x="158" y="222"/>
                    </a:lnTo>
                    <a:lnTo>
                      <a:pt x="153" y="225"/>
                    </a:lnTo>
                    <a:lnTo>
                      <a:pt x="148" y="226"/>
                    </a:lnTo>
                    <a:lnTo>
                      <a:pt x="142" y="227"/>
                    </a:lnTo>
                    <a:lnTo>
                      <a:pt x="142" y="227"/>
                    </a:lnTo>
                    <a:close/>
                    <a:moveTo>
                      <a:pt x="57" y="170"/>
                    </a:moveTo>
                    <a:lnTo>
                      <a:pt x="113" y="170"/>
                    </a:lnTo>
                    <a:lnTo>
                      <a:pt x="113" y="57"/>
                    </a:lnTo>
                    <a:lnTo>
                      <a:pt x="57" y="57"/>
                    </a:lnTo>
                    <a:lnTo>
                      <a:pt x="57" y="170"/>
                    </a:lnTo>
                    <a:close/>
                  </a:path>
                </a:pathLst>
              </a:cu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7" name="Freeform 358">
                <a:extLst>
                  <a:ext uri="{FF2B5EF4-FFF2-40B4-BE49-F238E27FC236}">
                    <a16:creationId xmlns:a16="http://schemas.microsoft.com/office/drawing/2014/main" id="{B59094DB-401D-A159-C85C-6961BFEED8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24800" y="5138738"/>
                <a:ext cx="46038" cy="60325"/>
              </a:xfrm>
              <a:custGeom>
                <a:avLst/>
                <a:gdLst>
                  <a:gd name="T0" fmla="*/ 142 w 170"/>
                  <a:gd name="T1" fmla="*/ 226 h 226"/>
                  <a:gd name="T2" fmla="*/ 28 w 170"/>
                  <a:gd name="T3" fmla="*/ 226 h 226"/>
                  <a:gd name="T4" fmla="*/ 28 w 170"/>
                  <a:gd name="T5" fmla="*/ 226 h 226"/>
                  <a:gd name="T6" fmla="*/ 23 w 170"/>
                  <a:gd name="T7" fmla="*/ 226 h 226"/>
                  <a:gd name="T8" fmla="*/ 18 w 170"/>
                  <a:gd name="T9" fmla="*/ 224 h 226"/>
                  <a:gd name="T10" fmla="*/ 13 w 170"/>
                  <a:gd name="T11" fmla="*/ 221 h 226"/>
                  <a:gd name="T12" fmla="*/ 9 w 170"/>
                  <a:gd name="T13" fmla="*/ 218 h 226"/>
                  <a:gd name="T14" fmla="*/ 5 w 170"/>
                  <a:gd name="T15" fmla="*/ 214 h 226"/>
                  <a:gd name="T16" fmla="*/ 3 w 170"/>
                  <a:gd name="T17" fmla="*/ 209 h 226"/>
                  <a:gd name="T18" fmla="*/ 1 w 170"/>
                  <a:gd name="T19" fmla="*/ 204 h 226"/>
                  <a:gd name="T20" fmla="*/ 0 w 170"/>
                  <a:gd name="T21" fmla="*/ 198 h 226"/>
                  <a:gd name="T22" fmla="*/ 0 w 170"/>
                  <a:gd name="T23" fmla="*/ 28 h 226"/>
                  <a:gd name="T24" fmla="*/ 0 w 170"/>
                  <a:gd name="T25" fmla="*/ 28 h 226"/>
                  <a:gd name="T26" fmla="*/ 1 w 170"/>
                  <a:gd name="T27" fmla="*/ 22 h 226"/>
                  <a:gd name="T28" fmla="*/ 3 w 170"/>
                  <a:gd name="T29" fmla="*/ 17 h 226"/>
                  <a:gd name="T30" fmla="*/ 5 w 170"/>
                  <a:gd name="T31" fmla="*/ 12 h 226"/>
                  <a:gd name="T32" fmla="*/ 9 w 170"/>
                  <a:gd name="T33" fmla="*/ 8 h 226"/>
                  <a:gd name="T34" fmla="*/ 13 w 170"/>
                  <a:gd name="T35" fmla="*/ 5 h 226"/>
                  <a:gd name="T36" fmla="*/ 18 w 170"/>
                  <a:gd name="T37" fmla="*/ 2 h 226"/>
                  <a:gd name="T38" fmla="*/ 23 w 170"/>
                  <a:gd name="T39" fmla="*/ 0 h 226"/>
                  <a:gd name="T40" fmla="*/ 28 w 170"/>
                  <a:gd name="T41" fmla="*/ 0 h 226"/>
                  <a:gd name="T42" fmla="*/ 142 w 170"/>
                  <a:gd name="T43" fmla="*/ 0 h 226"/>
                  <a:gd name="T44" fmla="*/ 142 w 170"/>
                  <a:gd name="T45" fmla="*/ 0 h 226"/>
                  <a:gd name="T46" fmla="*/ 147 w 170"/>
                  <a:gd name="T47" fmla="*/ 0 h 226"/>
                  <a:gd name="T48" fmla="*/ 153 w 170"/>
                  <a:gd name="T49" fmla="*/ 2 h 226"/>
                  <a:gd name="T50" fmla="*/ 157 w 170"/>
                  <a:gd name="T51" fmla="*/ 5 h 226"/>
                  <a:gd name="T52" fmla="*/ 162 w 170"/>
                  <a:gd name="T53" fmla="*/ 8 h 226"/>
                  <a:gd name="T54" fmla="*/ 165 w 170"/>
                  <a:gd name="T55" fmla="*/ 12 h 226"/>
                  <a:gd name="T56" fmla="*/ 168 w 170"/>
                  <a:gd name="T57" fmla="*/ 17 h 226"/>
                  <a:gd name="T58" fmla="*/ 169 w 170"/>
                  <a:gd name="T59" fmla="*/ 22 h 226"/>
                  <a:gd name="T60" fmla="*/ 170 w 170"/>
                  <a:gd name="T61" fmla="*/ 28 h 226"/>
                  <a:gd name="T62" fmla="*/ 170 w 170"/>
                  <a:gd name="T63" fmla="*/ 198 h 226"/>
                  <a:gd name="T64" fmla="*/ 170 w 170"/>
                  <a:gd name="T65" fmla="*/ 198 h 226"/>
                  <a:gd name="T66" fmla="*/ 169 w 170"/>
                  <a:gd name="T67" fmla="*/ 204 h 226"/>
                  <a:gd name="T68" fmla="*/ 168 w 170"/>
                  <a:gd name="T69" fmla="*/ 209 h 226"/>
                  <a:gd name="T70" fmla="*/ 165 w 170"/>
                  <a:gd name="T71" fmla="*/ 214 h 226"/>
                  <a:gd name="T72" fmla="*/ 162 w 170"/>
                  <a:gd name="T73" fmla="*/ 218 h 226"/>
                  <a:gd name="T74" fmla="*/ 157 w 170"/>
                  <a:gd name="T75" fmla="*/ 221 h 226"/>
                  <a:gd name="T76" fmla="*/ 153 w 170"/>
                  <a:gd name="T77" fmla="*/ 224 h 226"/>
                  <a:gd name="T78" fmla="*/ 147 w 170"/>
                  <a:gd name="T79" fmla="*/ 226 h 226"/>
                  <a:gd name="T80" fmla="*/ 142 w 170"/>
                  <a:gd name="T81" fmla="*/ 226 h 226"/>
                  <a:gd name="T82" fmla="*/ 142 w 170"/>
                  <a:gd name="T83" fmla="*/ 226 h 226"/>
                  <a:gd name="T84" fmla="*/ 57 w 170"/>
                  <a:gd name="T85" fmla="*/ 170 h 226"/>
                  <a:gd name="T86" fmla="*/ 114 w 170"/>
                  <a:gd name="T87" fmla="*/ 170 h 226"/>
                  <a:gd name="T88" fmla="*/ 114 w 170"/>
                  <a:gd name="T89" fmla="*/ 57 h 226"/>
                  <a:gd name="T90" fmla="*/ 57 w 170"/>
                  <a:gd name="T91" fmla="*/ 57 h 226"/>
                  <a:gd name="T92" fmla="*/ 57 w 170"/>
                  <a:gd name="T93" fmla="*/ 17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0" h="226">
                    <a:moveTo>
                      <a:pt x="142" y="226"/>
                    </a:moveTo>
                    <a:lnTo>
                      <a:pt x="28" y="226"/>
                    </a:lnTo>
                    <a:lnTo>
                      <a:pt x="28" y="226"/>
                    </a:lnTo>
                    <a:lnTo>
                      <a:pt x="23" y="226"/>
                    </a:lnTo>
                    <a:lnTo>
                      <a:pt x="18" y="224"/>
                    </a:lnTo>
                    <a:lnTo>
                      <a:pt x="13" y="221"/>
                    </a:lnTo>
                    <a:lnTo>
                      <a:pt x="9" y="218"/>
                    </a:lnTo>
                    <a:lnTo>
                      <a:pt x="5" y="214"/>
                    </a:lnTo>
                    <a:lnTo>
                      <a:pt x="3" y="209"/>
                    </a:lnTo>
                    <a:lnTo>
                      <a:pt x="1" y="204"/>
                    </a:lnTo>
                    <a:lnTo>
                      <a:pt x="0" y="198"/>
                    </a:lnTo>
                    <a:lnTo>
                      <a:pt x="0" y="28"/>
                    </a:lnTo>
                    <a:lnTo>
                      <a:pt x="0" y="28"/>
                    </a:lnTo>
                    <a:lnTo>
                      <a:pt x="1" y="22"/>
                    </a:lnTo>
                    <a:lnTo>
                      <a:pt x="3" y="17"/>
                    </a:lnTo>
                    <a:lnTo>
                      <a:pt x="5" y="12"/>
                    </a:lnTo>
                    <a:lnTo>
                      <a:pt x="9" y="8"/>
                    </a:lnTo>
                    <a:lnTo>
                      <a:pt x="13" y="5"/>
                    </a:lnTo>
                    <a:lnTo>
                      <a:pt x="18" y="2"/>
                    </a:lnTo>
                    <a:lnTo>
                      <a:pt x="23" y="0"/>
                    </a:lnTo>
                    <a:lnTo>
                      <a:pt x="28" y="0"/>
                    </a:lnTo>
                    <a:lnTo>
                      <a:pt x="142" y="0"/>
                    </a:lnTo>
                    <a:lnTo>
                      <a:pt x="142" y="0"/>
                    </a:lnTo>
                    <a:lnTo>
                      <a:pt x="147" y="0"/>
                    </a:lnTo>
                    <a:lnTo>
                      <a:pt x="153" y="2"/>
                    </a:lnTo>
                    <a:lnTo>
                      <a:pt x="157" y="5"/>
                    </a:lnTo>
                    <a:lnTo>
                      <a:pt x="162" y="8"/>
                    </a:lnTo>
                    <a:lnTo>
                      <a:pt x="165" y="12"/>
                    </a:lnTo>
                    <a:lnTo>
                      <a:pt x="168" y="17"/>
                    </a:lnTo>
                    <a:lnTo>
                      <a:pt x="169" y="22"/>
                    </a:lnTo>
                    <a:lnTo>
                      <a:pt x="170" y="28"/>
                    </a:lnTo>
                    <a:lnTo>
                      <a:pt x="170" y="198"/>
                    </a:lnTo>
                    <a:lnTo>
                      <a:pt x="170" y="198"/>
                    </a:lnTo>
                    <a:lnTo>
                      <a:pt x="169" y="204"/>
                    </a:lnTo>
                    <a:lnTo>
                      <a:pt x="168" y="209"/>
                    </a:lnTo>
                    <a:lnTo>
                      <a:pt x="165" y="214"/>
                    </a:lnTo>
                    <a:lnTo>
                      <a:pt x="162" y="218"/>
                    </a:lnTo>
                    <a:lnTo>
                      <a:pt x="157" y="221"/>
                    </a:lnTo>
                    <a:lnTo>
                      <a:pt x="153" y="224"/>
                    </a:lnTo>
                    <a:lnTo>
                      <a:pt x="147" y="226"/>
                    </a:lnTo>
                    <a:lnTo>
                      <a:pt x="142" y="226"/>
                    </a:lnTo>
                    <a:lnTo>
                      <a:pt x="142" y="226"/>
                    </a:lnTo>
                    <a:close/>
                    <a:moveTo>
                      <a:pt x="57" y="170"/>
                    </a:moveTo>
                    <a:lnTo>
                      <a:pt x="114" y="170"/>
                    </a:lnTo>
                    <a:lnTo>
                      <a:pt x="114" y="57"/>
                    </a:lnTo>
                    <a:lnTo>
                      <a:pt x="57" y="57"/>
                    </a:lnTo>
                    <a:lnTo>
                      <a:pt x="57" y="170"/>
                    </a:lnTo>
                    <a:close/>
                  </a:path>
                </a:pathLst>
              </a:cu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8" name="Rectangle 359">
                <a:extLst>
                  <a:ext uri="{FF2B5EF4-FFF2-40B4-BE49-F238E27FC236}">
                    <a16:creationId xmlns:a16="http://schemas.microsoft.com/office/drawing/2014/main" id="{E44BDD0E-D9DC-180B-C995-06C6F5A0F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66063" y="5138738"/>
                <a:ext cx="14288" cy="60325"/>
              </a:xfrm>
              <a:prstGeom prst="rect">
                <a:avLst/>
              </a:pr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19" name="Rectangle 360">
                <a:extLst>
                  <a:ext uri="{FF2B5EF4-FFF2-40B4-BE49-F238E27FC236}">
                    <a16:creationId xmlns:a16="http://schemas.microsoft.com/office/drawing/2014/main" id="{723CBD89-E19F-A70C-B9B6-D128E6E14B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6225" y="5138738"/>
                <a:ext cx="14288" cy="60325"/>
              </a:xfrm>
              <a:prstGeom prst="rect">
                <a:avLst/>
              </a:pr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20" name="Rectangle 361">
                <a:extLst>
                  <a:ext uri="{FF2B5EF4-FFF2-40B4-BE49-F238E27FC236}">
                    <a16:creationId xmlns:a16="http://schemas.microsoft.com/office/drawing/2014/main" id="{339C8EEF-8C9D-ED6E-C505-CFF665E82F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5738" y="5213351"/>
                <a:ext cx="14288" cy="60325"/>
              </a:xfrm>
              <a:prstGeom prst="rect">
                <a:avLst/>
              </a:pr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21" name="Rectangle 362">
                <a:extLst>
                  <a:ext uri="{FF2B5EF4-FFF2-40B4-BE49-F238E27FC236}">
                    <a16:creationId xmlns:a16="http://schemas.microsoft.com/office/drawing/2014/main" id="{C89433EF-AAFE-C79E-A208-9020157E6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96225" y="5213351"/>
                <a:ext cx="14288" cy="60325"/>
              </a:xfrm>
              <a:prstGeom prst="rect">
                <a:avLst/>
              </a:pr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22" name="Rectangle 363">
                <a:extLst>
                  <a:ext uri="{FF2B5EF4-FFF2-40B4-BE49-F238E27FC236}">
                    <a16:creationId xmlns:a16="http://schemas.microsoft.com/office/drawing/2014/main" id="{84E271C4-FE32-5352-CDF2-6FD9D085B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24800" y="5213351"/>
                <a:ext cx="15875" cy="60325"/>
              </a:xfrm>
              <a:prstGeom prst="rect">
                <a:avLst/>
              </a:pr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23" name="Rectangle 364">
                <a:extLst>
                  <a:ext uri="{FF2B5EF4-FFF2-40B4-BE49-F238E27FC236}">
                    <a16:creationId xmlns:a16="http://schemas.microsoft.com/office/drawing/2014/main" id="{06395CF9-343C-4195-9ABA-080F2A356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4963" y="5213351"/>
                <a:ext cx="15875" cy="60325"/>
              </a:xfrm>
              <a:prstGeom prst="rect">
                <a:avLst/>
              </a:prstGeom>
              <a:solidFill>
                <a:srgbClr val="046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DA28BE5-BCB3-424C-8B5A-CF8D9CCFD35E}"/>
              </a:ext>
            </a:extLst>
          </p:cNvPr>
          <p:cNvSpPr/>
          <p:nvPr/>
        </p:nvSpPr>
        <p:spPr>
          <a:xfrm>
            <a:off x="235744" y="4679067"/>
            <a:ext cx="1675436" cy="276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8BC553-3131-4B6D-B229-AC90BCED7007}"/>
              </a:ext>
            </a:extLst>
          </p:cNvPr>
          <p:cNvSpPr txBox="1"/>
          <p:nvPr/>
        </p:nvSpPr>
        <p:spPr>
          <a:xfrm>
            <a:off x="240295" y="125509"/>
            <a:ext cx="854348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dirty="0">
                <a:solidFill>
                  <a:srgbClr val="0357AB"/>
                </a:solidFill>
                <a:latin typeface="Montserrat Black" panose="00000A00000000000000" pitchFamily="2" charset="0"/>
                <a:cs typeface="Segoe UI" panose="020B0502040204020203" pitchFamily="34" charset="0"/>
              </a:rPr>
              <a:t>Accessibility across the Power Platform</a:t>
            </a:r>
            <a:endParaRPr lang="en-US" sz="2400" dirty="0">
              <a:solidFill>
                <a:srgbClr val="0357AB"/>
              </a:solidFill>
              <a:latin typeface="Montserrat Black" panose="00000A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15419D5-A053-C924-C7AA-A3D2826331DA}"/>
              </a:ext>
            </a:extLst>
          </p:cNvPr>
          <p:cNvSpPr/>
          <p:nvPr/>
        </p:nvSpPr>
        <p:spPr>
          <a:xfrm>
            <a:off x="3360766" y="2104496"/>
            <a:ext cx="2113941" cy="2113941"/>
          </a:xfrm>
          <a:prstGeom prst="ellipse">
            <a:avLst/>
          </a:prstGeom>
          <a:gradFill>
            <a:gsLst>
              <a:gs pos="0">
                <a:srgbClr val="2FACEE"/>
              </a:gs>
              <a:gs pos="100000">
                <a:schemeClr val="accent4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A599E22-AA59-5A98-6A19-2CA2A4055CDE}"/>
              </a:ext>
            </a:extLst>
          </p:cNvPr>
          <p:cNvSpPr/>
          <p:nvPr/>
        </p:nvSpPr>
        <p:spPr>
          <a:xfrm>
            <a:off x="3546156" y="2289886"/>
            <a:ext cx="1743161" cy="174316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93000">
                <a:srgbClr val="E6E6E6"/>
              </a:gs>
            </a:gsLst>
            <a:lin ang="81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8B1B26D-B14B-D885-A352-4D3D611E3E83}"/>
              </a:ext>
            </a:extLst>
          </p:cNvPr>
          <p:cNvGrpSpPr/>
          <p:nvPr/>
        </p:nvGrpSpPr>
        <p:grpSpPr>
          <a:xfrm>
            <a:off x="3638532" y="1520870"/>
            <a:ext cx="308141" cy="282236"/>
            <a:chOff x="6808788" y="15875"/>
            <a:chExt cx="358775" cy="328613"/>
          </a:xfrm>
          <a:solidFill>
            <a:schemeClr val="bg1"/>
          </a:solidFill>
        </p:grpSpPr>
        <p:sp>
          <p:nvSpPr>
            <p:cNvPr id="66" name="Freeform 162">
              <a:extLst>
                <a:ext uri="{FF2B5EF4-FFF2-40B4-BE49-F238E27FC236}">
                  <a16:creationId xmlns:a16="http://schemas.microsoft.com/office/drawing/2014/main" id="{69D1AC48-3A23-AE7B-D363-F73393FEF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8788" y="15875"/>
              <a:ext cx="300038" cy="254000"/>
            </a:xfrm>
            <a:custGeom>
              <a:avLst/>
              <a:gdLst>
                <a:gd name="T0" fmla="*/ 199 w 1135"/>
                <a:gd name="T1" fmla="*/ 963 h 963"/>
                <a:gd name="T2" fmla="*/ 188 w 1135"/>
                <a:gd name="T3" fmla="*/ 961 h 963"/>
                <a:gd name="T4" fmla="*/ 184 w 1135"/>
                <a:gd name="T5" fmla="*/ 959 h 963"/>
                <a:gd name="T6" fmla="*/ 176 w 1135"/>
                <a:gd name="T7" fmla="*/ 950 h 963"/>
                <a:gd name="T8" fmla="*/ 171 w 1135"/>
                <a:gd name="T9" fmla="*/ 939 h 963"/>
                <a:gd name="T10" fmla="*/ 171 w 1135"/>
                <a:gd name="T11" fmla="*/ 736 h 963"/>
                <a:gd name="T12" fmla="*/ 30 w 1135"/>
                <a:gd name="T13" fmla="*/ 736 h 963"/>
                <a:gd name="T14" fmla="*/ 19 w 1135"/>
                <a:gd name="T15" fmla="*/ 734 h 963"/>
                <a:gd name="T16" fmla="*/ 10 w 1135"/>
                <a:gd name="T17" fmla="*/ 728 h 963"/>
                <a:gd name="T18" fmla="*/ 4 w 1135"/>
                <a:gd name="T19" fmla="*/ 719 h 963"/>
                <a:gd name="T20" fmla="*/ 0 w 1135"/>
                <a:gd name="T21" fmla="*/ 708 h 963"/>
                <a:gd name="T22" fmla="*/ 0 w 1135"/>
                <a:gd name="T23" fmla="*/ 28 h 963"/>
                <a:gd name="T24" fmla="*/ 4 w 1135"/>
                <a:gd name="T25" fmla="*/ 17 h 963"/>
                <a:gd name="T26" fmla="*/ 10 w 1135"/>
                <a:gd name="T27" fmla="*/ 8 h 963"/>
                <a:gd name="T28" fmla="*/ 19 w 1135"/>
                <a:gd name="T29" fmla="*/ 2 h 963"/>
                <a:gd name="T30" fmla="*/ 30 w 1135"/>
                <a:gd name="T31" fmla="*/ 0 h 963"/>
                <a:gd name="T32" fmla="*/ 1107 w 1135"/>
                <a:gd name="T33" fmla="*/ 0 h 963"/>
                <a:gd name="T34" fmla="*/ 1118 w 1135"/>
                <a:gd name="T35" fmla="*/ 2 h 963"/>
                <a:gd name="T36" fmla="*/ 1127 w 1135"/>
                <a:gd name="T37" fmla="*/ 8 h 963"/>
                <a:gd name="T38" fmla="*/ 1133 w 1135"/>
                <a:gd name="T39" fmla="*/ 17 h 963"/>
                <a:gd name="T40" fmla="*/ 1135 w 1135"/>
                <a:gd name="T41" fmla="*/ 28 h 963"/>
                <a:gd name="T42" fmla="*/ 1135 w 1135"/>
                <a:gd name="T43" fmla="*/ 396 h 963"/>
                <a:gd name="T44" fmla="*/ 1133 w 1135"/>
                <a:gd name="T45" fmla="*/ 407 h 963"/>
                <a:gd name="T46" fmla="*/ 1127 w 1135"/>
                <a:gd name="T47" fmla="*/ 416 h 963"/>
                <a:gd name="T48" fmla="*/ 1118 w 1135"/>
                <a:gd name="T49" fmla="*/ 422 h 963"/>
                <a:gd name="T50" fmla="*/ 1107 w 1135"/>
                <a:gd name="T51" fmla="*/ 425 h 963"/>
                <a:gd name="T52" fmla="*/ 1101 w 1135"/>
                <a:gd name="T53" fmla="*/ 424 h 963"/>
                <a:gd name="T54" fmla="*/ 1091 w 1135"/>
                <a:gd name="T55" fmla="*/ 420 h 963"/>
                <a:gd name="T56" fmla="*/ 1083 w 1135"/>
                <a:gd name="T57" fmla="*/ 412 h 963"/>
                <a:gd name="T58" fmla="*/ 1078 w 1135"/>
                <a:gd name="T59" fmla="*/ 402 h 963"/>
                <a:gd name="T60" fmla="*/ 1078 w 1135"/>
                <a:gd name="T61" fmla="*/ 56 h 963"/>
                <a:gd name="T62" fmla="*/ 58 w 1135"/>
                <a:gd name="T63" fmla="*/ 679 h 963"/>
                <a:gd name="T64" fmla="*/ 199 w 1135"/>
                <a:gd name="T65" fmla="*/ 679 h 963"/>
                <a:gd name="T66" fmla="*/ 211 w 1135"/>
                <a:gd name="T67" fmla="*/ 681 h 963"/>
                <a:gd name="T68" fmla="*/ 220 w 1135"/>
                <a:gd name="T69" fmla="*/ 688 h 963"/>
                <a:gd name="T70" fmla="*/ 226 w 1135"/>
                <a:gd name="T71" fmla="*/ 697 h 963"/>
                <a:gd name="T72" fmla="*/ 228 w 1135"/>
                <a:gd name="T73" fmla="*/ 708 h 963"/>
                <a:gd name="T74" fmla="*/ 407 w 1135"/>
                <a:gd name="T75" fmla="*/ 688 h 963"/>
                <a:gd name="T76" fmla="*/ 411 w 1135"/>
                <a:gd name="T77" fmla="*/ 685 h 963"/>
                <a:gd name="T78" fmla="*/ 421 w 1135"/>
                <a:gd name="T79" fmla="*/ 680 h 963"/>
                <a:gd name="T80" fmla="*/ 483 w 1135"/>
                <a:gd name="T81" fmla="*/ 679 h 963"/>
                <a:gd name="T82" fmla="*/ 488 w 1135"/>
                <a:gd name="T83" fmla="*/ 680 h 963"/>
                <a:gd name="T84" fmla="*/ 499 w 1135"/>
                <a:gd name="T85" fmla="*/ 685 h 963"/>
                <a:gd name="T86" fmla="*/ 507 w 1135"/>
                <a:gd name="T87" fmla="*/ 692 h 963"/>
                <a:gd name="T88" fmla="*/ 511 w 1135"/>
                <a:gd name="T89" fmla="*/ 702 h 963"/>
                <a:gd name="T90" fmla="*/ 512 w 1135"/>
                <a:gd name="T91" fmla="*/ 708 h 963"/>
                <a:gd name="T92" fmla="*/ 509 w 1135"/>
                <a:gd name="T93" fmla="*/ 719 h 963"/>
                <a:gd name="T94" fmla="*/ 503 w 1135"/>
                <a:gd name="T95" fmla="*/ 728 h 963"/>
                <a:gd name="T96" fmla="*/ 493 w 1135"/>
                <a:gd name="T97" fmla="*/ 734 h 963"/>
                <a:gd name="T98" fmla="*/ 483 w 1135"/>
                <a:gd name="T99" fmla="*/ 736 h 963"/>
                <a:gd name="T100" fmla="*/ 220 w 1135"/>
                <a:gd name="T101" fmla="*/ 954 h 963"/>
                <a:gd name="T102" fmla="*/ 215 w 1135"/>
                <a:gd name="T103" fmla="*/ 958 h 963"/>
                <a:gd name="T104" fmla="*/ 205 w 1135"/>
                <a:gd name="T105" fmla="*/ 962 h 963"/>
                <a:gd name="T106" fmla="*/ 199 w 1135"/>
                <a:gd name="T107" fmla="*/ 963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5" h="963">
                  <a:moveTo>
                    <a:pt x="199" y="963"/>
                  </a:moveTo>
                  <a:lnTo>
                    <a:pt x="199" y="963"/>
                  </a:lnTo>
                  <a:lnTo>
                    <a:pt x="193" y="962"/>
                  </a:lnTo>
                  <a:lnTo>
                    <a:pt x="188" y="961"/>
                  </a:lnTo>
                  <a:lnTo>
                    <a:pt x="188" y="961"/>
                  </a:lnTo>
                  <a:lnTo>
                    <a:pt x="184" y="959"/>
                  </a:lnTo>
                  <a:lnTo>
                    <a:pt x="181" y="956"/>
                  </a:lnTo>
                  <a:lnTo>
                    <a:pt x="176" y="950"/>
                  </a:lnTo>
                  <a:lnTo>
                    <a:pt x="172" y="943"/>
                  </a:lnTo>
                  <a:lnTo>
                    <a:pt x="171" y="939"/>
                  </a:lnTo>
                  <a:lnTo>
                    <a:pt x="171" y="935"/>
                  </a:lnTo>
                  <a:lnTo>
                    <a:pt x="171" y="736"/>
                  </a:lnTo>
                  <a:lnTo>
                    <a:pt x="30" y="736"/>
                  </a:lnTo>
                  <a:lnTo>
                    <a:pt x="30" y="736"/>
                  </a:lnTo>
                  <a:lnTo>
                    <a:pt x="24" y="736"/>
                  </a:lnTo>
                  <a:lnTo>
                    <a:pt x="19" y="734"/>
                  </a:lnTo>
                  <a:lnTo>
                    <a:pt x="14" y="731"/>
                  </a:lnTo>
                  <a:lnTo>
                    <a:pt x="10" y="728"/>
                  </a:lnTo>
                  <a:lnTo>
                    <a:pt x="6" y="724"/>
                  </a:lnTo>
                  <a:lnTo>
                    <a:pt x="4" y="719"/>
                  </a:lnTo>
                  <a:lnTo>
                    <a:pt x="1" y="714"/>
                  </a:lnTo>
                  <a:lnTo>
                    <a:pt x="0" y="708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1" y="22"/>
                  </a:lnTo>
                  <a:lnTo>
                    <a:pt x="4" y="17"/>
                  </a:lnTo>
                  <a:lnTo>
                    <a:pt x="6" y="12"/>
                  </a:lnTo>
                  <a:lnTo>
                    <a:pt x="10" y="8"/>
                  </a:lnTo>
                  <a:lnTo>
                    <a:pt x="14" y="4"/>
                  </a:lnTo>
                  <a:lnTo>
                    <a:pt x="19" y="2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1107" y="0"/>
                  </a:lnTo>
                  <a:lnTo>
                    <a:pt x="1107" y="0"/>
                  </a:lnTo>
                  <a:lnTo>
                    <a:pt x="1113" y="0"/>
                  </a:lnTo>
                  <a:lnTo>
                    <a:pt x="1118" y="2"/>
                  </a:lnTo>
                  <a:lnTo>
                    <a:pt x="1123" y="4"/>
                  </a:lnTo>
                  <a:lnTo>
                    <a:pt x="1127" y="8"/>
                  </a:lnTo>
                  <a:lnTo>
                    <a:pt x="1130" y="12"/>
                  </a:lnTo>
                  <a:lnTo>
                    <a:pt x="1133" y="17"/>
                  </a:lnTo>
                  <a:lnTo>
                    <a:pt x="1134" y="22"/>
                  </a:lnTo>
                  <a:lnTo>
                    <a:pt x="1135" y="28"/>
                  </a:lnTo>
                  <a:lnTo>
                    <a:pt x="1135" y="396"/>
                  </a:lnTo>
                  <a:lnTo>
                    <a:pt x="1135" y="396"/>
                  </a:lnTo>
                  <a:lnTo>
                    <a:pt x="1134" y="402"/>
                  </a:lnTo>
                  <a:lnTo>
                    <a:pt x="1133" y="407"/>
                  </a:lnTo>
                  <a:lnTo>
                    <a:pt x="1130" y="412"/>
                  </a:lnTo>
                  <a:lnTo>
                    <a:pt x="1127" y="416"/>
                  </a:lnTo>
                  <a:lnTo>
                    <a:pt x="1123" y="420"/>
                  </a:lnTo>
                  <a:lnTo>
                    <a:pt x="1118" y="422"/>
                  </a:lnTo>
                  <a:lnTo>
                    <a:pt x="1113" y="424"/>
                  </a:lnTo>
                  <a:lnTo>
                    <a:pt x="1107" y="425"/>
                  </a:lnTo>
                  <a:lnTo>
                    <a:pt x="1107" y="425"/>
                  </a:lnTo>
                  <a:lnTo>
                    <a:pt x="1101" y="424"/>
                  </a:lnTo>
                  <a:lnTo>
                    <a:pt x="1096" y="422"/>
                  </a:lnTo>
                  <a:lnTo>
                    <a:pt x="1091" y="420"/>
                  </a:lnTo>
                  <a:lnTo>
                    <a:pt x="1087" y="416"/>
                  </a:lnTo>
                  <a:lnTo>
                    <a:pt x="1083" y="412"/>
                  </a:lnTo>
                  <a:lnTo>
                    <a:pt x="1080" y="407"/>
                  </a:lnTo>
                  <a:lnTo>
                    <a:pt x="1078" y="402"/>
                  </a:lnTo>
                  <a:lnTo>
                    <a:pt x="1078" y="396"/>
                  </a:lnTo>
                  <a:lnTo>
                    <a:pt x="1078" y="56"/>
                  </a:lnTo>
                  <a:lnTo>
                    <a:pt x="58" y="56"/>
                  </a:lnTo>
                  <a:lnTo>
                    <a:pt x="58" y="679"/>
                  </a:lnTo>
                  <a:lnTo>
                    <a:pt x="199" y="679"/>
                  </a:lnTo>
                  <a:lnTo>
                    <a:pt x="199" y="679"/>
                  </a:lnTo>
                  <a:lnTo>
                    <a:pt x="206" y="680"/>
                  </a:lnTo>
                  <a:lnTo>
                    <a:pt x="211" y="681"/>
                  </a:lnTo>
                  <a:lnTo>
                    <a:pt x="216" y="685"/>
                  </a:lnTo>
                  <a:lnTo>
                    <a:pt x="220" y="688"/>
                  </a:lnTo>
                  <a:lnTo>
                    <a:pt x="223" y="692"/>
                  </a:lnTo>
                  <a:lnTo>
                    <a:pt x="226" y="697"/>
                  </a:lnTo>
                  <a:lnTo>
                    <a:pt x="227" y="702"/>
                  </a:lnTo>
                  <a:lnTo>
                    <a:pt x="228" y="708"/>
                  </a:lnTo>
                  <a:lnTo>
                    <a:pt x="228" y="866"/>
                  </a:lnTo>
                  <a:lnTo>
                    <a:pt x="407" y="688"/>
                  </a:lnTo>
                  <a:lnTo>
                    <a:pt x="407" y="688"/>
                  </a:lnTo>
                  <a:lnTo>
                    <a:pt x="411" y="685"/>
                  </a:lnTo>
                  <a:lnTo>
                    <a:pt x="416" y="681"/>
                  </a:lnTo>
                  <a:lnTo>
                    <a:pt x="421" y="680"/>
                  </a:lnTo>
                  <a:lnTo>
                    <a:pt x="426" y="679"/>
                  </a:lnTo>
                  <a:lnTo>
                    <a:pt x="483" y="679"/>
                  </a:lnTo>
                  <a:lnTo>
                    <a:pt x="483" y="679"/>
                  </a:lnTo>
                  <a:lnTo>
                    <a:pt x="488" y="680"/>
                  </a:lnTo>
                  <a:lnTo>
                    <a:pt x="493" y="681"/>
                  </a:lnTo>
                  <a:lnTo>
                    <a:pt x="499" y="685"/>
                  </a:lnTo>
                  <a:lnTo>
                    <a:pt x="503" y="688"/>
                  </a:lnTo>
                  <a:lnTo>
                    <a:pt x="507" y="692"/>
                  </a:lnTo>
                  <a:lnTo>
                    <a:pt x="509" y="697"/>
                  </a:lnTo>
                  <a:lnTo>
                    <a:pt x="511" y="702"/>
                  </a:lnTo>
                  <a:lnTo>
                    <a:pt x="512" y="708"/>
                  </a:lnTo>
                  <a:lnTo>
                    <a:pt x="512" y="708"/>
                  </a:lnTo>
                  <a:lnTo>
                    <a:pt x="511" y="714"/>
                  </a:lnTo>
                  <a:lnTo>
                    <a:pt x="509" y="719"/>
                  </a:lnTo>
                  <a:lnTo>
                    <a:pt x="507" y="724"/>
                  </a:lnTo>
                  <a:lnTo>
                    <a:pt x="503" y="728"/>
                  </a:lnTo>
                  <a:lnTo>
                    <a:pt x="499" y="731"/>
                  </a:lnTo>
                  <a:lnTo>
                    <a:pt x="493" y="734"/>
                  </a:lnTo>
                  <a:lnTo>
                    <a:pt x="488" y="736"/>
                  </a:lnTo>
                  <a:lnTo>
                    <a:pt x="483" y="736"/>
                  </a:lnTo>
                  <a:lnTo>
                    <a:pt x="438" y="736"/>
                  </a:lnTo>
                  <a:lnTo>
                    <a:pt x="220" y="954"/>
                  </a:lnTo>
                  <a:lnTo>
                    <a:pt x="220" y="954"/>
                  </a:lnTo>
                  <a:lnTo>
                    <a:pt x="215" y="958"/>
                  </a:lnTo>
                  <a:lnTo>
                    <a:pt x="211" y="961"/>
                  </a:lnTo>
                  <a:lnTo>
                    <a:pt x="205" y="962"/>
                  </a:lnTo>
                  <a:lnTo>
                    <a:pt x="199" y="963"/>
                  </a:lnTo>
                  <a:lnTo>
                    <a:pt x="199" y="9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3">
              <a:extLst>
                <a:ext uri="{FF2B5EF4-FFF2-40B4-BE49-F238E27FC236}">
                  <a16:creationId xmlns:a16="http://schemas.microsoft.com/office/drawing/2014/main" id="{73752505-C8EF-4F80-DCB0-055B0B1D9D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3888" y="150813"/>
              <a:ext cx="193675" cy="193675"/>
            </a:xfrm>
            <a:custGeom>
              <a:avLst/>
              <a:gdLst>
                <a:gd name="T0" fmla="*/ 595 w 736"/>
                <a:gd name="T1" fmla="*/ 736 h 736"/>
                <a:gd name="T2" fmla="*/ 585 w 736"/>
                <a:gd name="T3" fmla="*/ 734 h 736"/>
                <a:gd name="T4" fmla="*/ 576 w 736"/>
                <a:gd name="T5" fmla="*/ 729 h 736"/>
                <a:gd name="T6" fmla="*/ 28 w 736"/>
                <a:gd name="T7" fmla="*/ 510 h 736"/>
                <a:gd name="T8" fmla="*/ 22 w 736"/>
                <a:gd name="T9" fmla="*/ 509 h 736"/>
                <a:gd name="T10" fmla="*/ 12 w 736"/>
                <a:gd name="T11" fmla="*/ 505 h 736"/>
                <a:gd name="T12" fmla="*/ 5 w 736"/>
                <a:gd name="T13" fmla="*/ 497 h 736"/>
                <a:gd name="T14" fmla="*/ 0 w 736"/>
                <a:gd name="T15" fmla="*/ 487 h 736"/>
                <a:gd name="T16" fmla="*/ 0 w 736"/>
                <a:gd name="T17" fmla="*/ 28 h 736"/>
                <a:gd name="T18" fmla="*/ 0 w 736"/>
                <a:gd name="T19" fmla="*/ 22 h 736"/>
                <a:gd name="T20" fmla="*/ 5 w 736"/>
                <a:gd name="T21" fmla="*/ 12 h 736"/>
                <a:gd name="T22" fmla="*/ 12 w 736"/>
                <a:gd name="T23" fmla="*/ 4 h 736"/>
                <a:gd name="T24" fmla="*/ 22 w 736"/>
                <a:gd name="T25" fmla="*/ 0 h 736"/>
                <a:gd name="T26" fmla="*/ 708 w 736"/>
                <a:gd name="T27" fmla="*/ 0 h 736"/>
                <a:gd name="T28" fmla="*/ 714 w 736"/>
                <a:gd name="T29" fmla="*/ 0 h 736"/>
                <a:gd name="T30" fmla="*/ 724 w 736"/>
                <a:gd name="T31" fmla="*/ 4 h 736"/>
                <a:gd name="T32" fmla="*/ 732 w 736"/>
                <a:gd name="T33" fmla="*/ 12 h 736"/>
                <a:gd name="T34" fmla="*/ 736 w 736"/>
                <a:gd name="T35" fmla="*/ 22 h 736"/>
                <a:gd name="T36" fmla="*/ 736 w 736"/>
                <a:gd name="T37" fmla="*/ 482 h 736"/>
                <a:gd name="T38" fmla="*/ 736 w 736"/>
                <a:gd name="T39" fmla="*/ 487 h 736"/>
                <a:gd name="T40" fmla="*/ 732 w 736"/>
                <a:gd name="T41" fmla="*/ 497 h 736"/>
                <a:gd name="T42" fmla="*/ 724 w 736"/>
                <a:gd name="T43" fmla="*/ 505 h 736"/>
                <a:gd name="T44" fmla="*/ 714 w 736"/>
                <a:gd name="T45" fmla="*/ 509 h 736"/>
                <a:gd name="T46" fmla="*/ 623 w 736"/>
                <a:gd name="T47" fmla="*/ 510 h 736"/>
                <a:gd name="T48" fmla="*/ 623 w 736"/>
                <a:gd name="T49" fmla="*/ 708 h 736"/>
                <a:gd name="T50" fmla="*/ 622 w 736"/>
                <a:gd name="T51" fmla="*/ 716 h 736"/>
                <a:gd name="T52" fmla="*/ 613 w 736"/>
                <a:gd name="T53" fmla="*/ 729 h 736"/>
                <a:gd name="T54" fmla="*/ 607 w 736"/>
                <a:gd name="T55" fmla="*/ 734 h 736"/>
                <a:gd name="T56" fmla="*/ 595 w 736"/>
                <a:gd name="T57" fmla="*/ 736 h 736"/>
                <a:gd name="T58" fmla="*/ 56 w 736"/>
                <a:gd name="T59" fmla="*/ 453 h 736"/>
                <a:gd name="T60" fmla="*/ 340 w 736"/>
                <a:gd name="T61" fmla="*/ 453 h 736"/>
                <a:gd name="T62" fmla="*/ 350 w 736"/>
                <a:gd name="T63" fmla="*/ 454 h 736"/>
                <a:gd name="T64" fmla="*/ 358 w 736"/>
                <a:gd name="T65" fmla="*/ 460 h 736"/>
                <a:gd name="T66" fmla="*/ 567 w 736"/>
                <a:gd name="T67" fmla="*/ 482 h 736"/>
                <a:gd name="T68" fmla="*/ 568 w 736"/>
                <a:gd name="T69" fmla="*/ 476 h 736"/>
                <a:gd name="T70" fmla="*/ 572 w 736"/>
                <a:gd name="T71" fmla="*/ 465 h 736"/>
                <a:gd name="T72" fmla="*/ 579 w 736"/>
                <a:gd name="T73" fmla="*/ 457 h 736"/>
                <a:gd name="T74" fmla="*/ 589 w 736"/>
                <a:gd name="T75" fmla="*/ 453 h 736"/>
                <a:gd name="T76" fmla="*/ 680 w 736"/>
                <a:gd name="T77" fmla="*/ 453 h 736"/>
                <a:gd name="T78" fmla="*/ 56 w 736"/>
                <a:gd name="T79" fmla="*/ 5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36" h="736">
                  <a:moveTo>
                    <a:pt x="595" y="736"/>
                  </a:moveTo>
                  <a:lnTo>
                    <a:pt x="595" y="736"/>
                  </a:lnTo>
                  <a:lnTo>
                    <a:pt x="590" y="736"/>
                  </a:lnTo>
                  <a:lnTo>
                    <a:pt x="585" y="734"/>
                  </a:lnTo>
                  <a:lnTo>
                    <a:pt x="581" y="732"/>
                  </a:lnTo>
                  <a:lnTo>
                    <a:pt x="576" y="729"/>
                  </a:lnTo>
                  <a:lnTo>
                    <a:pt x="329" y="510"/>
                  </a:lnTo>
                  <a:lnTo>
                    <a:pt x="28" y="510"/>
                  </a:lnTo>
                  <a:lnTo>
                    <a:pt x="28" y="510"/>
                  </a:lnTo>
                  <a:lnTo>
                    <a:pt x="22" y="509"/>
                  </a:lnTo>
                  <a:lnTo>
                    <a:pt x="17" y="508"/>
                  </a:lnTo>
                  <a:lnTo>
                    <a:pt x="12" y="505"/>
                  </a:lnTo>
                  <a:lnTo>
                    <a:pt x="8" y="502"/>
                  </a:lnTo>
                  <a:lnTo>
                    <a:pt x="5" y="497"/>
                  </a:lnTo>
                  <a:lnTo>
                    <a:pt x="2" y="493"/>
                  </a:lnTo>
                  <a:lnTo>
                    <a:pt x="0" y="487"/>
                  </a:lnTo>
                  <a:lnTo>
                    <a:pt x="0" y="482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2"/>
                  </a:lnTo>
                  <a:lnTo>
                    <a:pt x="2" y="17"/>
                  </a:lnTo>
                  <a:lnTo>
                    <a:pt x="5" y="12"/>
                  </a:lnTo>
                  <a:lnTo>
                    <a:pt x="8" y="8"/>
                  </a:lnTo>
                  <a:lnTo>
                    <a:pt x="12" y="4"/>
                  </a:lnTo>
                  <a:lnTo>
                    <a:pt x="17" y="2"/>
                  </a:lnTo>
                  <a:lnTo>
                    <a:pt x="22" y="0"/>
                  </a:lnTo>
                  <a:lnTo>
                    <a:pt x="28" y="0"/>
                  </a:lnTo>
                  <a:lnTo>
                    <a:pt x="708" y="0"/>
                  </a:lnTo>
                  <a:lnTo>
                    <a:pt x="708" y="0"/>
                  </a:lnTo>
                  <a:lnTo>
                    <a:pt x="714" y="0"/>
                  </a:lnTo>
                  <a:lnTo>
                    <a:pt x="719" y="2"/>
                  </a:lnTo>
                  <a:lnTo>
                    <a:pt x="724" y="4"/>
                  </a:lnTo>
                  <a:lnTo>
                    <a:pt x="728" y="8"/>
                  </a:lnTo>
                  <a:lnTo>
                    <a:pt x="732" y="12"/>
                  </a:lnTo>
                  <a:lnTo>
                    <a:pt x="734" y="17"/>
                  </a:lnTo>
                  <a:lnTo>
                    <a:pt x="736" y="22"/>
                  </a:lnTo>
                  <a:lnTo>
                    <a:pt x="736" y="28"/>
                  </a:lnTo>
                  <a:lnTo>
                    <a:pt x="736" y="482"/>
                  </a:lnTo>
                  <a:lnTo>
                    <a:pt x="736" y="482"/>
                  </a:lnTo>
                  <a:lnTo>
                    <a:pt x="736" y="487"/>
                  </a:lnTo>
                  <a:lnTo>
                    <a:pt x="734" y="493"/>
                  </a:lnTo>
                  <a:lnTo>
                    <a:pt x="732" y="497"/>
                  </a:lnTo>
                  <a:lnTo>
                    <a:pt x="728" y="502"/>
                  </a:lnTo>
                  <a:lnTo>
                    <a:pt x="724" y="505"/>
                  </a:lnTo>
                  <a:lnTo>
                    <a:pt x="719" y="508"/>
                  </a:lnTo>
                  <a:lnTo>
                    <a:pt x="714" y="509"/>
                  </a:lnTo>
                  <a:lnTo>
                    <a:pt x="708" y="510"/>
                  </a:lnTo>
                  <a:lnTo>
                    <a:pt x="623" y="510"/>
                  </a:lnTo>
                  <a:lnTo>
                    <a:pt x="623" y="708"/>
                  </a:lnTo>
                  <a:lnTo>
                    <a:pt x="623" y="708"/>
                  </a:lnTo>
                  <a:lnTo>
                    <a:pt x="623" y="712"/>
                  </a:lnTo>
                  <a:lnTo>
                    <a:pt x="622" y="716"/>
                  </a:lnTo>
                  <a:lnTo>
                    <a:pt x="619" y="723"/>
                  </a:lnTo>
                  <a:lnTo>
                    <a:pt x="613" y="729"/>
                  </a:lnTo>
                  <a:lnTo>
                    <a:pt x="607" y="734"/>
                  </a:lnTo>
                  <a:lnTo>
                    <a:pt x="607" y="734"/>
                  </a:lnTo>
                  <a:lnTo>
                    <a:pt x="601" y="736"/>
                  </a:lnTo>
                  <a:lnTo>
                    <a:pt x="595" y="736"/>
                  </a:lnTo>
                  <a:lnTo>
                    <a:pt x="595" y="736"/>
                  </a:lnTo>
                  <a:close/>
                  <a:moveTo>
                    <a:pt x="56" y="453"/>
                  </a:moveTo>
                  <a:lnTo>
                    <a:pt x="340" y="453"/>
                  </a:lnTo>
                  <a:lnTo>
                    <a:pt x="340" y="453"/>
                  </a:lnTo>
                  <a:lnTo>
                    <a:pt x="345" y="453"/>
                  </a:lnTo>
                  <a:lnTo>
                    <a:pt x="350" y="454"/>
                  </a:lnTo>
                  <a:lnTo>
                    <a:pt x="354" y="457"/>
                  </a:lnTo>
                  <a:lnTo>
                    <a:pt x="358" y="460"/>
                  </a:lnTo>
                  <a:lnTo>
                    <a:pt x="567" y="645"/>
                  </a:lnTo>
                  <a:lnTo>
                    <a:pt x="567" y="482"/>
                  </a:lnTo>
                  <a:lnTo>
                    <a:pt x="567" y="482"/>
                  </a:lnTo>
                  <a:lnTo>
                    <a:pt x="568" y="476"/>
                  </a:lnTo>
                  <a:lnTo>
                    <a:pt x="569" y="471"/>
                  </a:lnTo>
                  <a:lnTo>
                    <a:pt x="572" y="465"/>
                  </a:lnTo>
                  <a:lnTo>
                    <a:pt x="575" y="461"/>
                  </a:lnTo>
                  <a:lnTo>
                    <a:pt x="579" y="457"/>
                  </a:lnTo>
                  <a:lnTo>
                    <a:pt x="584" y="455"/>
                  </a:lnTo>
                  <a:lnTo>
                    <a:pt x="589" y="453"/>
                  </a:lnTo>
                  <a:lnTo>
                    <a:pt x="595" y="453"/>
                  </a:lnTo>
                  <a:lnTo>
                    <a:pt x="680" y="453"/>
                  </a:lnTo>
                  <a:lnTo>
                    <a:pt x="680" y="56"/>
                  </a:lnTo>
                  <a:lnTo>
                    <a:pt x="56" y="56"/>
                  </a:lnTo>
                  <a:lnTo>
                    <a:pt x="56" y="4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4386270-73EB-0DCB-5C70-C08F3BACD648}"/>
              </a:ext>
            </a:extLst>
          </p:cNvPr>
          <p:cNvGrpSpPr/>
          <p:nvPr/>
        </p:nvGrpSpPr>
        <p:grpSpPr>
          <a:xfrm>
            <a:off x="2784310" y="2393276"/>
            <a:ext cx="269876" cy="269876"/>
            <a:chOff x="7527925" y="0"/>
            <a:chExt cx="360363" cy="360363"/>
          </a:xfrm>
          <a:solidFill>
            <a:schemeClr val="bg1"/>
          </a:solidFill>
        </p:grpSpPr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C20F1419-2B20-4A3E-AA75-E4E2627B32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66025" y="263525"/>
              <a:ext cx="60325" cy="58738"/>
            </a:xfrm>
            <a:custGeom>
              <a:avLst/>
              <a:gdLst>
                <a:gd name="T0" fmla="*/ 113 w 226"/>
                <a:gd name="T1" fmla="*/ 226 h 226"/>
                <a:gd name="T2" fmla="*/ 90 w 226"/>
                <a:gd name="T3" fmla="*/ 224 h 226"/>
                <a:gd name="T4" fmla="*/ 68 w 226"/>
                <a:gd name="T5" fmla="*/ 217 h 226"/>
                <a:gd name="T6" fmla="*/ 49 w 226"/>
                <a:gd name="T7" fmla="*/ 207 h 226"/>
                <a:gd name="T8" fmla="*/ 33 w 226"/>
                <a:gd name="T9" fmla="*/ 193 h 226"/>
                <a:gd name="T10" fmla="*/ 19 w 226"/>
                <a:gd name="T11" fmla="*/ 177 h 226"/>
                <a:gd name="T12" fmla="*/ 8 w 226"/>
                <a:gd name="T13" fmla="*/ 157 h 226"/>
                <a:gd name="T14" fmla="*/ 2 w 226"/>
                <a:gd name="T15" fmla="*/ 135 h 226"/>
                <a:gd name="T16" fmla="*/ 0 w 226"/>
                <a:gd name="T17" fmla="*/ 113 h 226"/>
                <a:gd name="T18" fmla="*/ 0 w 226"/>
                <a:gd name="T19" fmla="*/ 101 h 226"/>
                <a:gd name="T20" fmla="*/ 5 w 226"/>
                <a:gd name="T21" fmla="*/ 80 h 226"/>
                <a:gd name="T22" fmla="*/ 13 w 226"/>
                <a:gd name="T23" fmla="*/ 59 h 226"/>
                <a:gd name="T24" fmla="*/ 25 w 226"/>
                <a:gd name="T25" fmla="*/ 41 h 226"/>
                <a:gd name="T26" fmla="*/ 40 w 226"/>
                <a:gd name="T27" fmla="*/ 25 h 226"/>
                <a:gd name="T28" fmla="*/ 58 w 226"/>
                <a:gd name="T29" fmla="*/ 13 h 226"/>
                <a:gd name="T30" fmla="*/ 79 w 226"/>
                <a:gd name="T31" fmla="*/ 5 h 226"/>
                <a:gd name="T32" fmla="*/ 101 w 226"/>
                <a:gd name="T33" fmla="*/ 0 h 226"/>
                <a:gd name="T34" fmla="*/ 113 w 226"/>
                <a:gd name="T35" fmla="*/ 0 h 226"/>
                <a:gd name="T36" fmla="*/ 135 w 226"/>
                <a:gd name="T37" fmla="*/ 2 h 226"/>
                <a:gd name="T38" fmla="*/ 157 w 226"/>
                <a:gd name="T39" fmla="*/ 8 h 226"/>
                <a:gd name="T40" fmla="*/ 176 w 226"/>
                <a:gd name="T41" fmla="*/ 19 h 226"/>
                <a:gd name="T42" fmla="*/ 193 w 226"/>
                <a:gd name="T43" fmla="*/ 33 h 226"/>
                <a:gd name="T44" fmla="*/ 207 w 226"/>
                <a:gd name="T45" fmla="*/ 50 h 226"/>
                <a:gd name="T46" fmla="*/ 217 w 226"/>
                <a:gd name="T47" fmla="*/ 69 h 226"/>
                <a:gd name="T48" fmla="*/ 224 w 226"/>
                <a:gd name="T49" fmla="*/ 90 h 226"/>
                <a:gd name="T50" fmla="*/ 226 w 226"/>
                <a:gd name="T51" fmla="*/ 113 h 226"/>
                <a:gd name="T52" fmla="*/ 226 w 226"/>
                <a:gd name="T53" fmla="*/ 124 h 226"/>
                <a:gd name="T54" fmla="*/ 221 w 226"/>
                <a:gd name="T55" fmla="*/ 147 h 226"/>
                <a:gd name="T56" fmla="*/ 213 w 226"/>
                <a:gd name="T57" fmla="*/ 167 h 226"/>
                <a:gd name="T58" fmla="*/ 200 w 226"/>
                <a:gd name="T59" fmla="*/ 185 h 226"/>
                <a:gd name="T60" fmla="*/ 184 w 226"/>
                <a:gd name="T61" fmla="*/ 200 h 226"/>
                <a:gd name="T62" fmla="*/ 166 w 226"/>
                <a:gd name="T63" fmla="*/ 213 h 226"/>
                <a:gd name="T64" fmla="*/ 146 w 226"/>
                <a:gd name="T65" fmla="*/ 221 h 226"/>
                <a:gd name="T66" fmla="*/ 124 w 226"/>
                <a:gd name="T67" fmla="*/ 226 h 226"/>
                <a:gd name="T68" fmla="*/ 113 w 226"/>
                <a:gd name="T69" fmla="*/ 226 h 226"/>
                <a:gd name="T70" fmla="*/ 113 w 226"/>
                <a:gd name="T71" fmla="*/ 57 h 226"/>
                <a:gd name="T72" fmla="*/ 91 w 226"/>
                <a:gd name="T73" fmla="*/ 61 h 226"/>
                <a:gd name="T74" fmla="*/ 72 w 226"/>
                <a:gd name="T75" fmla="*/ 73 h 226"/>
                <a:gd name="T76" fmla="*/ 60 w 226"/>
                <a:gd name="T77" fmla="*/ 91 h 226"/>
                <a:gd name="T78" fmla="*/ 56 w 226"/>
                <a:gd name="T79" fmla="*/ 113 h 226"/>
                <a:gd name="T80" fmla="*/ 57 w 226"/>
                <a:gd name="T81" fmla="*/ 124 h 226"/>
                <a:gd name="T82" fmla="*/ 65 w 226"/>
                <a:gd name="T83" fmla="*/ 145 h 226"/>
                <a:gd name="T84" fmla="*/ 80 w 226"/>
                <a:gd name="T85" fmla="*/ 160 h 226"/>
                <a:gd name="T86" fmla="*/ 102 w 226"/>
                <a:gd name="T87" fmla="*/ 169 h 226"/>
                <a:gd name="T88" fmla="*/ 113 w 226"/>
                <a:gd name="T89" fmla="*/ 170 h 226"/>
                <a:gd name="T90" fmla="*/ 135 w 226"/>
                <a:gd name="T91" fmla="*/ 166 h 226"/>
                <a:gd name="T92" fmla="*/ 153 w 226"/>
                <a:gd name="T93" fmla="*/ 154 h 226"/>
                <a:gd name="T94" fmla="*/ 165 w 226"/>
                <a:gd name="T95" fmla="*/ 135 h 226"/>
                <a:gd name="T96" fmla="*/ 169 w 226"/>
                <a:gd name="T97" fmla="*/ 113 h 226"/>
                <a:gd name="T98" fmla="*/ 168 w 226"/>
                <a:gd name="T99" fmla="*/ 102 h 226"/>
                <a:gd name="T100" fmla="*/ 159 w 226"/>
                <a:gd name="T101" fmla="*/ 81 h 226"/>
                <a:gd name="T102" fmla="*/ 144 w 226"/>
                <a:gd name="T103" fmla="*/ 66 h 226"/>
                <a:gd name="T104" fmla="*/ 124 w 226"/>
                <a:gd name="T105" fmla="*/ 58 h 226"/>
                <a:gd name="T106" fmla="*/ 113 w 226"/>
                <a:gd name="T107" fmla="*/ 57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6" h="226">
                  <a:moveTo>
                    <a:pt x="113" y="226"/>
                  </a:moveTo>
                  <a:lnTo>
                    <a:pt x="113" y="226"/>
                  </a:lnTo>
                  <a:lnTo>
                    <a:pt x="101" y="226"/>
                  </a:lnTo>
                  <a:lnTo>
                    <a:pt x="90" y="224"/>
                  </a:lnTo>
                  <a:lnTo>
                    <a:pt x="79" y="221"/>
                  </a:lnTo>
                  <a:lnTo>
                    <a:pt x="68" y="217"/>
                  </a:lnTo>
                  <a:lnTo>
                    <a:pt x="58" y="213"/>
                  </a:lnTo>
                  <a:lnTo>
                    <a:pt x="49" y="207"/>
                  </a:lnTo>
                  <a:lnTo>
                    <a:pt x="40" y="200"/>
                  </a:lnTo>
                  <a:lnTo>
                    <a:pt x="33" y="193"/>
                  </a:lnTo>
                  <a:lnTo>
                    <a:pt x="25" y="185"/>
                  </a:lnTo>
                  <a:lnTo>
                    <a:pt x="19" y="177"/>
                  </a:lnTo>
                  <a:lnTo>
                    <a:pt x="13" y="167"/>
                  </a:lnTo>
                  <a:lnTo>
                    <a:pt x="8" y="157"/>
                  </a:lnTo>
                  <a:lnTo>
                    <a:pt x="5" y="147"/>
                  </a:lnTo>
                  <a:lnTo>
                    <a:pt x="2" y="135"/>
                  </a:lnTo>
                  <a:lnTo>
                    <a:pt x="0" y="124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01"/>
                  </a:lnTo>
                  <a:lnTo>
                    <a:pt x="2" y="90"/>
                  </a:lnTo>
                  <a:lnTo>
                    <a:pt x="5" y="80"/>
                  </a:lnTo>
                  <a:lnTo>
                    <a:pt x="8" y="69"/>
                  </a:lnTo>
                  <a:lnTo>
                    <a:pt x="13" y="59"/>
                  </a:lnTo>
                  <a:lnTo>
                    <a:pt x="19" y="50"/>
                  </a:lnTo>
                  <a:lnTo>
                    <a:pt x="25" y="41"/>
                  </a:lnTo>
                  <a:lnTo>
                    <a:pt x="33" y="33"/>
                  </a:lnTo>
                  <a:lnTo>
                    <a:pt x="40" y="25"/>
                  </a:lnTo>
                  <a:lnTo>
                    <a:pt x="49" y="19"/>
                  </a:lnTo>
                  <a:lnTo>
                    <a:pt x="58" y="13"/>
                  </a:lnTo>
                  <a:lnTo>
                    <a:pt x="68" y="8"/>
                  </a:lnTo>
                  <a:lnTo>
                    <a:pt x="79" y="5"/>
                  </a:lnTo>
                  <a:lnTo>
                    <a:pt x="90" y="2"/>
                  </a:lnTo>
                  <a:lnTo>
                    <a:pt x="101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24" y="0"/>
                  </a:lnTo>
                  <a:lnTo>
                    <a:pt x="135" y="2"/>
                  </a:lnTo>
                  <a:lnTo>
                    <a:pt x="146" y="5"/>
                  </a:lnTo>
                  <a:lnTo>
                    <a:pt x="157" y="8"/>
                  </a:lnTo>
                  <a:lnTo>
                    <a:pt x="166" y="13"/>
                  </a:lnTo>
                  <a:lnTo>
                    <a:pt x="176" y="19"/>
                  </a:lnTo>
                  <a:lnTo>
                    <a:pt x="184" y="25"/>
                  </a:lnTo>
                  <a:lnTo>
                    <a:pt x="193" y="33"/>
                  </a:lnTo>
                  <a:lnTo>
                    <a:pt x="200" y="41"/>
                  </a:lnTo>
                  <a:lnTo>
                    <a:pt x="207" y="50"/>
                  </a:lnTo>
                  <a:lnTo>
                    <a:pt x="213" y="59"/>
                  </a:lnTo>
                  <a:lnTo>
                    <a:pt x="217" y="69"/>
                  </a:lnTo>
                  <a:lnTo>
                    <a:pt x="221" y="80"/>
                  </a:lnTo>
                  <a:lnTo>
                    <a:pt x="224" y="90"/>
                  </a:lnTo>
                  <a:lnTo>
                    <a:pt x="226" y="101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124"/>
                  </a:lnTo>
                  <a:lnTo>
                    <a:pt x="224" y="135"/>
                  </a:lnTo>
                  <a:lnTo>
                    <a:pt x="221" y="147"/>
                  </a:lnTo>
                  <a:lnTo>
                    <a:pt x="217" y="157"/>
                  </a:lnTo>
                  <a:lnTo>
                    <a:pt x="213" y="167"/>
                  </a:lnTo>
                  <a:lnTo>
                    <a:pt x="207" y="177"/>
                  </a:lnTo>
                  <a:lnTo>
                    <a:pt x="200" y="185"/>
                  </a:lnTo>
                  <a:lnTo>
                    <a:pt x="193" y="193"/>
                  </a:lnTo>
                  <a:lnTo>
                    <a:pt x="184" y="200"/>
                  </a:lnTo>
                  <a:lnTo>
                    <a:pt x="176" y="207"/>
                  </a:lnTo>
                  <a:lnTo>
                    <a:pt x="166" y="213"/>
                  </a:lnTo>
                  <a:lnTo>
                    <a:pt x="157" y="217"/>
                  </a:lnTo>
                  <a:lnTo>
                    <a:pt x="146" y="221"/>
                  </a:lnTo>
                  <a:lnTo>
                    <a:pt x="135" y="224"/>
                  </a:lnTo>
                  <a:lnTo>
                    <a:pt x="124" y="226"/>
                  </a:lnTo>
                  <a:lnTo>
                    <a:pt x="113" y="226"/>
                  </a:lnTo>
                  <a:lnTo>
                    <a:pt x="113" y="226"/>
                  </a:lnTo>
                  <a:close/>
                  <a:moveTo>
                    <a:pt x="113" y="57"/>
                  </a:moveTo>
                  <a:lnTo>
                    <a:pt x="113" y="57"/>
                  </a:lnTo>
                  <a:lnTo>
                    <a:pt x="102" y="58"/>
                  </a:lnTo>
                  <a:lnTo>
                    <a:pt x="91" y="61"/>
                  </a:lnTo>
                  <a:lnTo>
                    <a:pt x="80" y="66"/>
                  </a:lnTo>
                  <a:lnTo>
                    <a:pt x="72" y="73"/>
                  </a:lnTo>
                  <a:lnTo>
                    <a:pt x="65" y="81"/>
                  </a:lnTo>
                  <a:lnTo>
                    <a:pt x="60" y="91"/>
                  </a:lnTo>
                  <a:lnTo>
                    <a:pt x="57" y="102"/>
                  </a:lnTo>
                  <a:lnTo>
                    <a:pt x="56" y="113"/>
                  </a:lnTo>
                  <a:lnTo>
                    <a:pt x="56" y="113"/>
                  </a:lnTo>
                  <a:lnTo>
                    <a:pt x="57" y="124"/>
                  </a:lnTo>
                  <a:lnTo>
                    <a:pt x="60" y="135"/>
                  </a:lnTo>
                  <a:lnTo>
                    <a:pt x="65" y="145"/>
                  </a:lnTo>
                  <a:lnTo>
                    <a:pt x="72" y="154"/>
                  </a:lnTo>
                  <a:lnTo>
                    <a:pt x="80" y="160"/>
                  </a:lnTo>
                  <a:lnTo>
                    <a:pt x="91" y="166"/>
                  </a:lnTo>
                  <a:lnTo>
                    <a:pt x="102" y="169"/>
                  </a:lnTo>
                  <a:lnTo>
                    <a:pt x="113" y="170"/>
                  </a:lnTo>
                  <a:lnTo>
                    <a:pt x="113" y="170"/>
                  </a:lnTo>
                  <a:lnTo>
                    <a:pt x="124" y="169"/>
                  </a:lnTo>
                  <a:lnTo>
                    <a:pt x="135" y="166"/>
                  </a:lnTo>
                  <a:lnTo>
                    <a:pt x="144" y="160"/>
                  </a:lnTo>
                  <a:lnTo>
                    <a:pt x="153" y="154"/>
                  </a:lnTo>
                  <a:lnTo>
                    <a:pt x="159" y="145"/>
                  </a:lnTo>
                  <a:lnTo>
                    <a:pt x="165" y="135"/>
                  </a:lnTo>
                  <a:lnTo>
                    <a:pt x="168" y="124"/>
                  </a:lnTo>
                  <a:lnTo>
                    <a:pt x="169" y="113"/>
                  </a:lnTo>
                  <a:lnTo>
                    <a:pt x="169" y="113"/>
                  </a:lnTo>
                  <a:lnTo>
                    <a:pt x="168" y="102"/>
                  </a:lnTo>
                  <a:lnTo>
                    <a:pt x="165" y="91"/>
                  </a:lnTo>
                  <a:lnTo>
                    <a:pt x="159" y="81"/>
                  </a:lnTo>
                  <a:lnTo>
                    <a:pt x="153" y="73"/>
                  </a:lnTo>
                  <a:lnTo>
                    <a:pt x="144" y="66"/>
                  </a:lnTo>
                  <a:lnTo>
                    <a:pt x="135" y="61"/>
                  </a:lnTo>
                  <a:lnTo>
                    <a:pt x="124" y="58"/>
                  </a:lnTo>
                  <a:lnTo>
                    <a:pt x="113" y="57"/>
                  </a:lnTo>
                  <a:lnTo>
                    <a:pt x="113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1F6F55C8-A24F-7D64-1D2B-9290F5C5D0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27925" y="0"/>
              <a:ext cx="360363" cy="273050"/>
            </a:xfrm>
            <a:custGeom>
              <a:avLst/>
              <a:gdLst>
                <a:gd name="T0" fmla="*/ 530 w 1361"/>
                <a:gd name="T1" fmla="*/ 1015 h 1030"/>
                <a:gd name="T2" fmla="*/ 406 w 1361"/>
                <a:gd name="T3" fmla="*/ 949 h 1030"/>
                <a:gd name="T4" fmla="*/ 314 w 1361"/>
                <a:gd name="T5" fmla="*/ 887 h 1030"/>
                <a:gd name="T6" fmla="*/ 198 w 1361"/>
                <a:gd name="T7" fmla="*/ 853 h 1030"/>
                <a:gd name="T8" fmla="*/ 103 w 1361"/>
                <a:gd name="T9" fmla="*/ 783 h 1030"/>
                <a:gd name="T10" fmla="*/ 35 w 1361"/>
                <a:gd name="T11" fmla="*/ 685 h 1030"/>
                <a:gd name="T12" fmla="*/ 2 w 1361"/>
                <a:gd name="T13" fmla="*/ 566 h 1030"/>
                <a:gd name="T14" fmla="*/ 7 w 1361"/>
                <a:gd name="T15" fmla="*/ 458 h 1030"/>
                <a:gd name="T16" fmla="*/ 52 w 1361"/>
                <a:gd name="T17" fmla="*/ 343 h 1030"/>
                <a:gd name="T18" fmla="*/ 128 w 1361"/>
                <a:gd name="T19" fmla="*/ 253 h 1030"/>
                <a:gd name="T20" fmla="*/ 232 w 1361"/>
                <a:gd name="T21" fmla="*/ 192 h 1030"/>
                <a:gd name="T22" fmla="*/ 353 w 1361"/>
                <a:gd name="T23" fmla="*/ 171 h 1030"/>
                <a:gd name="T24" fmla="*/ 489 w 1361"/>
                <a:gd name="T25" fmla="*/ 198 h 1030"/>
                <a:gd name="T26" fmla="*/ 604 w 1361"/>
                <a:gd name="T27" fmla="*/ 125 h 1030"/>
                <a:gd name="T28" fmla="*/ 769 w 1361"/>
                <a:gd name="T29" fmla="*/ 23 h 1030"/>
                <a:gd name="T30" fmla="*/ 932 w 1361"/>
                <a:gd name="T31" fmla="*/ 1 h 1030"/>
                <a:gd name="T32" fmla="*/ 1086 w 1361"/>
                <a:gd name="T33" fmla="*/ 37 h 1030"/>
                <a:gd name="T34" fmla="*/ 1215 w 1361"/>
                <a:gd name="T35" fmla="*/ 124 h 1030"/>
                <a:gd name="T36" fmla="*/ 1307 w 1361"/>
                <a:gd name="T37" fmla="*/ 251 h 1030"/>
                <a:gd name="T38" fmla="*/ 1356 w 1361"/>
                <a:gd name="T39" fmla="*/ 408 h 1030"/>
                <a:gd name="T40" fmla="*/ 1357 w 1361"/>
                <a:gd name="T41" fmla="*/ 559 h 1030"/>
                <a:gd name="T42" fmla="*/ 1311 w 1361"/>
                <a:gd name="T43" fmla="*/ 718 h 1030"/>
                <a:gd name="T44" fmla="*/ 1224 w 1361"/>
                <a:gd name="T45" fmla="*/ 844 h 1030"/>
                <a:gd name="T46" fmla="*/ 1100 w 1361"/>
                <a:gd name="T47" fmla="*/ 928 h 1030"/>
                <a:gd name="T48" fmla="*/ 950 w 1361"/>
                <a:gd name="T49" fmla="*/ 964 h 1030"/>
                <a:gd name="T50" fmla="*/ 844 w 1361"/>
                <a:gd name="T51" fmla="*/ 957 h 1030"/>
                <a:gd name="T52" fmla="*/ 659 w 1361"/>
                <a:gd name="T53" fmla="*/ 1029 h 1030"/>
                <a:gd name="T54" fmla="*/ 378 w 1361"/>
                <a:gd name="T55" fmla="*/ 834 h 1030"/>
                <a:gd name="T56" fmla="*/ 436 w 1361"/>
                <a:gd name="T57" fmla="*/ 898 h 1030"/>
                <a:gd name="T58" fmla="*/ 543 w 1361"/>
                <a:gd name="T59" fmla="*/ 960 h 1030"/>
                <a:gd name="T60" fmla="*/ 656 w 1361"/>
                <a:gd name="T61" fmla="*/ 973 h 1030"/>
                <a:gd name="T62" fmla="*/ 818 w 1361"/>
                <a:gd name="T63" fmla="*/ 905 h 1030"/>
                <a:gd name="T64" fmla="*/ 863 w 1361"/>
                <a:gd name="T65" fmla="*/ 903 h 1030"/>
                <a:gd name="T66" fmla="*/ 986 w 1361"/>
                <a:gd name="T67" fmla="*/ 903 h 1030"/>
                <a:gd name="T68" fmla="*/ 1111 w 1361"/>
                <a:gd name="T69" fmla="*/ 859 h 1030"/>
                <a:gd name="T70" fmla="*/ 1209 w 1361"/>
                <a:gd name="T71" fmla="*/ 773 h 1030"/>
                <a:gd name="T72" fmla="*/ 1276 w 1361"/>
                <a:gd name="T73" fmla="*/ 653 h 1030"/>
                <a:gd name="T74" fmla="*/ 1304 w 1361"/>
                <a:gd name="T75" fmla="*/ 505 h 1030"/>
                <a:gd name="T76" fmla="*/ 1292 w 1361"/>
                <a:gd name="T77" fmla="*/ 374 h 1030"/>
                <a:gd name="T78" fmla="*/ 1239 w 1361"/>
                <a:gd name="T79" fmla="*/ 241 h 1030"/>
                <a:gd name="T80" fmla="*/ 1148 w 1361"/>
                <a:gd name="T81" fmla="*/ 139 h 1030"/>
                <a:gd name="T82" fmla="*/ 1029 w 1361"/>
                <a:gd name="T83" fmla="*/ 76 h 1030"/>
                <a:gd name="T84" fmla="*/ 907 w 1361"/>
                <a:gd name="T85" fmla="*/ 58 h 1030"/>
                <a:gd name="T86" fmla="*/ 733 w 1361"/>
                <a:gd name="T87" fmla="*/ 100 h 1030"/>
                <a:gd name="T88" fmla="*/ 595 w 1361"/>
                <a:gd name="T89" fmla="*/ 224 h 1030"/>
                <a:gd name="T90" fmla="*/ 546 w 1361"/>
                <a:gd name="T91" fmla="*/ 288 h 1030"/>
                <a:gd name="T92" fmla="*/ 504 w 1361"/>
                <a:gd name="T93" fmla="*/ 270 h 1030"/>
                <a:gd name="T94" fmla="*/ 353 w 1361"/>
                <a:gd name="T95" fmla="*/ 227 h 1030"/>
                <a:gd name="T96" fmla="*/ 265 w 1361"/>
                <a:gd name="T97" fmla="*/ 240 h 1030"/>
                <a:gd name="T98" fmla="*/ 176 w 1361"/>
                <a:gd name="T99" fmla="*/ 288 h 1030"/>
                <a:gd name="T100" fmla="*/ 107 w 1361"/>
                <a:gd name="T101" fmla="*/ 361 h 1030"/>
                <a:gd name="T102" fmla="*/ 67 w 1361"/>
                <a:gd name="T103" fmla="*/ 455 h 1030"/>
                <a:gd name="T104" fmla="*/ 58 w 1361"/>
                <a:gd name="T105" fmla="*/ 546 h 1030"/>
                <a:gd name="T106" fmla="*/ 80 w 1361"/>
                <a:gd name="T107" fmla="*/ 648 h 1030"/>
                <a:gd name="T108" fmla="*/ 135 w 1361"/>
                <a:gd name="T109" fmla="*/ 732 h 1030"/>
                <a:gd name="T110" fmla="*/ 212 w 1361"/>
                <a:gd name="T111" fmla="*/ 795 h 1030"/>
                <a:gd name="T112" fmla="*/ 307 w 1361"/>
                <a:gd name="T113" fmla="*/ 828 h 1030"/>
                <a:gd name="T114" fmla="*/ 364 w 1361"/>
                <a:gd name="T115" fmla="*/ 831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1" h="1030">
                  <a:moveTo>
                    <a:pt x="631" y="1030"/>
                  </a:moveTo>
                  <a:lnTo>
                    <a:pt x="631" y="1030"/>
                  </a:lnTo>
                  <a:lnTo>
                    <a:pt x="609" y="1029"/>
                  </a:lnTo>
                  <a:lnTo>
                    <a:pt x="589" y="1028"/>
                  </a:lnTo>
                  <a:lnTo>
                    <a:pt x="569" y="1025"/>
                  </a:lnTo>
                  <a:lnTo>
                    <a:pt x="550" y="1020"/>
                  </a:lnTo>
                  <a:lnTo>
                    <a:pt x="530" y="1015"/>
                  </a:lnTo>
                  <a:lnTo>
                    <a:pt x="510" y="1009"/>
                  </a:lnTo>
                  <a:lnTo>
                    <a:pt x="492" y="1001"/>
                  </a:lnTo>
                  <a:lnTo>
                    <a:pt x="474" y="993"/>
                  </a:lnTo>
                  <a:lnTo>
                    <a:pt x="456" y="983"/>
                  </a:lnTo>
                  <a:lnTo>
                    <a:pt x="439" y="973"/>
                  </a:lnTo>
                  <a:lnTo>
                    <a:pt x="422" y="961"/>
                  </a:lnTo>
                  <a:lnTo>
                    <a:pt x="406" y="949"/>
                  </a:lnTo>
                  <a:lnTo>
                    <a:pt x="391" y="934"/>
                  </a:lnTo>
                  <a:lnTo>
                    <a:pt x="377" y="920"/>
                  </a:lnTo>
                  <a:lnTo>
                    <a:pt x="363" y="905"/>
                  </a:lnTo>
                  <a:lnTo>
                    <a:pt x="350" y="889"/>
                  </a:lnTo>
                  <a:lnTo>
                    <a:pt x="350" y="889"/>
                  </a:lnTo>
                  <a:lnTo>
                    <a:pt x="333" y="888"/>
                  </a:lnTo>
                  <a:lnTo>
                    <a:pt x="314" y="887"/>
                  </a:lnTo>
                  <a:lnTo>
                    <a:pt x="297" y="884"/>
                  </a:lnTo>
                  <a:lnTo>
                    <a:pt x="280" y="881"/>
                  </a:lnTo>
                  <a:lnTo>
                    <a:pt x="263" y="877"/>
                  </a:lnTo>
                  <a:lnTo>
                    <a:pt x="246" y="872"/>
                  </a:lnTo>
                  <a:lnTo>
                    <a:pt x="229" y="866"/>
                  </a:lnTo>
                  <a:lnTo>
                    <a:pt x="214" y="860"/>
                  </a:lnTo>
                  <a:lnTo>
                    <a:pt x="198" y="853"/>
                  </a:lnTo>
                  <a:lnTo>
                    <a:pt x="183" y="845"/>
                  </a:lnTo>
                  <a:lnTo>
                    <a:pt x="169" y="835"/>
                  </a:lnTo>
                  <a:lnTo>
                    <a:pt x="155" y="826"/>
                  </a:lnTo>
                  <a:lnTo>
                    <a:pt x="141" y="816"/>
                  </a:lnTo>
                  <a:lnTo>
                    <a:pt x="127" y="806"/>
                  </a:lnTo>
                  <a:lnTo>
                    <a:pt x="115" y="794"/>
                  </a:lnTo>
                  <a:lnTo>
                    <a:pt x="103" y="783"/>
                  </a:lnTo>
                  <a:lnTo>
                    <a:pt x="91" y="770"/>
                  </a:lnTo>
                  <a:lnTo>
                    <a:pt x="80" y="757"/>
                  </a:lnTo>
                  <a:lnTo>
                    <a:pt x="70" y="744"/>
                  </a:lnTo>
                  <a:lnTo>
                    <a:pt x="60" y="729"/>
                  </a:lnTo>
                  <a:lnTo>
                    <a:pt x="51" y="715"/>
                  </a:lnTo>
                  <a:lnTo>
                    <a:pt x="43" y="700"/>
                  </a:lnTo>
                  <a:lnTo>
                    <a:pt x="35" y="685"/>
                  </a:lnTo>
                  <a:lnTo>
                    <a:pt x="28" y="669"/>
                  </a:lnTo>
                  <a:lnTo>
                    <a:pt x="21" y="653"/>
                  </a:lnTo>
                  <a:lnTo>
                    <a:pt x="16" y="635"/>
                  </a:lnTo>
                  <a:lnTo>
                    <a:pt x="11" y="619"/>
                  </a:lnTo>
                  <a:lnTo>
                    <a:pt x="7" y="602"/>
                  </a:lnTo>
                  <a:lnTo>
                    <a:pt x="4" y="584"/>
                  </a:lnTo>
                  <a:lnTo>
                    <a:pt x="2" y="566"/>
                  </a:lnTo>
                  <a:lnTo>
                    <a:pt x="1" y="548"/>
                  </a:lnTo>
                  <a:lnTo>
                    <a:pt x="0" y="529"/>
                  </a:lnTo>
                  <a:lnTo>
                    <a:pt x="0" y="529"/>
                  </a:lnTo>
                  <a:lnTo>
                    <a:pt x="1" y="511"/>
                  </a:lnTo>
                  <a:lnTo>
                    <a:pt x="2" y="493"/>
                  </a:lnTo>
                  <a:lnTo>
                    <a:pt x="4" y="475"/>
                  </a:lnTo>
                  <a:lnTo>
                    <a:pt x="7" y="458"/>
                  </a:lnTo>
                  <a:lnTo>
                    <a:pt x="11" y="440"/>
                  </a:lnTo>
                  <a:lnTo>
                    <a:pt x="16" y="423"/>
                  </a:lnTo>
                  <a:lnTo>
                    <a:pt x="21" y="406"/>
                  </a:lnTo>
                  <a:lnTo>
                    <a:pt x="28" y="390"/>
                  </a:lnTo>
                  <a:lnTo>
                    <a:pt x="36" y="374"/>
                  </a:lnTo>
                  <a:lnTo>
                    <a:pt x="43" y="359"/>
                  </a:lnTo>
                  <a:lnTo>
                    <a:pt x="52" y="343"/>
                  </a:lnTo>
                  <a:lnTo>
                    <a:pt x="61" y="329"/>
                  </a:lnTo>
                  <a:lnTo>
                    <a:pt x="71" y="315"/>
                  </a:lnTo>
                  <a:lnTo>
                    <a:pt x="81" y="301"/>
                  </a:lnTo>
                  <a:lnTo>
                    <a:pt x="92" y="288"/>
                  </a:lnTo>
                  <a:lnTo>
                    <a:pt x="104" y="276"/>
                  </a:lnTo>
                  <a:lnTo>
                    <a:pt x="116" y="264"/>
                  </a:lnTo>
                  <a:lnTo>
                    <a:pt x="128" y="253"/>
                  </a:lnTo>
                  <a:lnTo>
                    <a:pt x="142" y="242"/>
                  </a:lnTo>
                  <a:lnTo>
                    <a:pt x="156" y="232"/>
                  </a:lnTo>
                  <a:lnTo>
                    <a:pt x="170" y="222"/>
                  </a:lnTo>
                  <a:lnTo>
                    <a:pt x="185" y="214"/>
                  </a:lnTo>
                  <a:lnTo>
                    <a:pt x="200" y="206"/>
                  </a:lnTo>
                  <a:lnTo>
                    <a:pt x="215" y="199"/>
                  </a:lnTo>
                  <a:lnTo>
                    <a:pt x="232" y="192"/>
                  </a:lnTo>
                  <a:lnTo>
                    <a:pt x="248" y="187"/>
                  </a:lnTo>
                  <a:lnTo>
                    <a:pt x="265" y="182"/>
                  </a:lnTo>
                  <a:lnTo>
                    <a:pt x="282" y="178"/>
                  </a:lnTo>
                  <a:lnTo>
                    <a:pt x="299" y="175"/>
                  </a:lnTo>
                  <a:lnTo>
                    <a:pt x="316" y="173"/>
                  </a:lnTo>
                  <a:lnTo>
                    <a:pt x="335" y="171"/>
                  </a:lnTo>
                  <a:lnTo>
                    <a:pt x="353" y="171"/>
                  </a:lnTo>
                  <a:lnTo>
                    <a:pt x="353" y="171"/>
                  </a:lnTo>
                  <a:lnTo>
                    <a:pt x="376" y="172"/>
                  </a:lnTo>
                  <a:lnTo>
                    <a:pt x="399" y="174"/>
                  </a:lnTo>
                  <a:lnTo>
                    <a:pt x="422" y="178"/>
                  </a:lnTo>
                  <a:lnTo>
                    <a:pt x="445" y="183"/>
                  </a:lnTo>
                  <a:lnTo>
                    <a:pt x="467" y="190"/>
                  </a:lnTo>
                  <a:lnTo>
                    <a:pt x="489" y="198"/>
                  </a:lnTo>
                  <a:lnTo>
                    <a:pt x="509" y="208"/>
                  </a:lnTo>
                  <a:lnTo>
                    <a:pt x="531" y="220"/>
                  </a:lnTo>
                  <a:lnTo>
                    <a:pt x="531" y="220"/>
                  </a:lnTo>
                  <a:lnTo>
                    <a:pt x="548" y="194"/>
                  </a:lnTo>
                  <a:lnTo>
                    <a:pt x="565" y="170"/>
                  </a:lnTo>
                  <a:lnTo>
                    <a:pt x="584" y="146"/>
                  </a:lnTo>
                  <a:lnTo>
                    <a:pt x="604" y="125"/>
                  </a:lnTo>
                  <a:lnTo>
                    <a:pt x="626" y="106"/>
                  </a:lnTo>
                  <a:lnTo>
                    <a:pt x="647" y="88"/>
                  </a:lnTo>
                  <a:lnTo>
                    <a:pt x="670" y="72"/>
                  </a:lnTo>
                  <a:lnTo>
                    <a:pt x="693" y="57"/>
                  </a:lnTo>
                  <a:lnTo>
                    <a:pt x="717" y="43"/>
                  </a:lnTo>
                  <a:lnTo>
                    <a:pt x="743" y="32"/>
                  </a:lnTo>
                  <a:lnTo>
                    <a:pt x="769" y="23"/>
                  </a:lnTo>
                  <a:lnTo>
                    <a:pt x="795" y="15"/>
                  </a:lnTo>
                  <a:lnTo>
                    <a:pt x="823" y="9"/>
                  </a:lnTo>
                  <a:lnTo>
                    <a:pt x="850" y="4"/>
                  </a:lnTo>
                  <a:lnTo>
                    <a:pt x="879" y="1"/>
                  </a:lnTo>
                  <a:lnTo>
                    <a:pt x="907" y="0"/>
                  </a:lnTo>
                  <a:lnTo>
                    <a:pt x="907" y="0"/>
                  </a:lnTo>
                  <a:lnTo>
                    <a:pt x="932" y="1"/>
                  </a:lnTo>
                  <a:lnTo>
                    <a:pt x="955" y="3"/>
                  </a:lnTo>
                  <a:lnTo>
                    <a:pt x="977" y="6"/>
                  </a:lnTo>
                  <a:lnTo>
                    <a:pt x="1000" y="10"/>
                  </a:lnTo>
                  <a:lnTo>
                    <a:pt x="1023" y="15"/>
                  </a:lnTo>
                  <a:lnTo>
                    <a:pt x="1044" y="22"/>
                  </a:lnTo>
                  <a:lnTo>
                    <a:pt x="1065" y="29"/>
                  </a:lnTo>
                  <a:lnTo>
                    <a:pt x="1086" y="37"/>
                  </a:lnTo>
                  <a:lnTo>
                    <a:pt x="1106" y="47"/>
                  </a:lnTo>
                  <a:lnTo>
                    <a:pt x="1126" y="58"/>
                  </a:lnTo>
                  <a:lnTo>
                    <a:pt x="1145" y="70"/>
                  </a:lnTo>
                  <a:lnTo>
                    <a:pt x="1163" y="82"/>
                  </a:lnTo>
                  <a:lnTo>
                    <a:pt x="1180" y="95"/>
                  </a:lnTo>
                  <a:lnTo>
                    <a:pt x="1197" y="109"/>
                  </a:lnTo>
                  <a:lnTo>
                    <a:pt x="1215" y="124"/>
                  </a:lnTo>
                  <a:lnTo>
                    <a:pt x="1230" y="140"/>
                  </a:lnTo>
                  <a:lnTo>
                    <a:pt x="1245" y="157"/>
                  </a:lnTo>
                  <a:lnTo>
                    <a:pt x="1259" y="174"/>
                  </a:lnTo>
                  <a:lnTo>
                    <a:pt x="1272" y="192"/>
                  </a:lnTo>
                  <a:lnTo>
                    <a:pt x="1285" y="211"/>
                  </a:lnTo>
                  <a:lnTo>
                    <a:pt x="1296" y="230"/>
                  </a:lnTo>
                  <a:lnTo>
                    <a:pt x="1307" y="251"/>
                  </a:lnTo>
                  <a:lnTo>
                    <a:pt x="1318" y="272"/>
                  </a:lnTo>
                  <a:lnTo>
                    <a:pt x="1326" y="293"/>
                  </a:lnTo>
                  <a:lnTo>
                    <a:pt x="1334" y="315"/>
                  </a:lnTo>
                  <a:lnTo>
                    <a:pt x="1341" y="337"/>
                  </a:lnTo>
                  <a:lnTo>
                    <a:pt x="1347" y="361"/>
                  </a:lnTo>
                  <a:lnTo>
                    <a:pt x="1352" y="384"/>
                  </a:lnTo>
                  <a:lnTo>
                    <a:pt x="1356" y="408"/>
                  </a:lnTo>
                  <a:lnTo>
                    <a:pt x="1359" y="432"/>
                  </a:lnTo>
                  <a:lnTo>
                    <a:pt x="1361" y="458"/>
                  </a:lnTo>
                  <a:lnTo>
                    <a:pt x="1361" y="483"/>
                  </a:lnTo>
                  <a:lnTo>
                    <a:pt x="1361" y="483"/>
                  </a:lnTo>
                  <a:lnTo>
                    <a:pt x="1361" y="508"/>
                  </a:lnTo>
                  <a:lnTo>
                    <a:pt x="1359" y="533"/>
                  </a:lnTo>
                  <a:lnTo>
                    <a:pt x="1357" y="559"/>
                  </a:lnTo>
                  <a:lnTo>
                    <a:pt x="1353" y="583"/>
                  </a:lnTo>
                  <a:lnTo>
                    <a:pt x="1348" y="607"/>
                  </a:lnTo>
                  <a:lnTo>
                    <a:pt x="1343" y="630"/>
                  </a:lnTo>
                  <a:lnTo>
                    <a:pt x="1336" y="654"/>
                  </a:lnTo>
                  <a:lnTo>
                    <a:pt x="1329" y="676"/>
                  </a:lnTo>
                  <a:lnTo>
                    <a:pt x="1321" y="697"/>
                  </a:lnTo>
                  <a:lnTo>
                    <a:pt x="1311" y="718"/>
                  </a:lnTo>
                  <a:lnTo>
                    <a:pt x="1301" y="738"/>
                  </a:lnTo>
                  <a:lnTo>
                    <a:pt x="1290" y="758"/>
                  </a:lnTo>
                  <a:lnTo>
                    <a:pt x="1278" y="776"/>
                  </a:lnTo>
                  <a:lnTo>
                    <a:pt x="1266" y="794"/>
                  </a:lnTo>
                  <a:lnTo>
                    <a:pt x="1253" y="811"/>
                  </a:lnTo>
                  <a:lnTo>
                    <a:pt x="1239" y="828"/>
                  </a:lnTo>
                  <a:lnTo>
                    <a:pt x="1224" y="844"/>
                  </a:lnTo>
                  <a:lnTo>
                    <a:pt x="1207" y="859"/>
                  </a:lnTo>
                  <a:lnTo>
                    <a:pt x="1191" y="873"/>
                  </a:lnTo>
                  <a:lnTo>
                    <a:pt x="1175" y="885"/>
                  </a:lnTo>
                  <a:lnTo>
                    <a:pt x="1157" y="897"/>
                  </a:lnTo>
                  <a:lnTo>
                    <a:pt x="1139" y="909"/>
                  </a:lnTo>
                  <a:lnTo>
                    <a:pt x="1121" y="919"/>
                  </a:lnTo>
                  <a:lnTo>
                    <a:pt x="1100" y="928"/>
                  </a:lnTo>
                  <a:lnTo>
                    <a:pt x="1080" y="936"/>
                  </a:lnTo>
                  <a:lnTo>
                    <a:pt x="1060" y="944"/>
                  </a:lnTo>
                  <a:lnTo>
                    <a:pt x="1039" y="950"/>
                  </a:lnTo>
                  <a:lnTo>
                    <a:pt x="1018" y="955"/>
                  </a:lnTo>
                  <a:lnTo>
                    <a:pt x="995" y="959"/>
                  </a:lnTo>
                  <a:lnTo>
                    <a:pt x="973" y="962"/>
                  </a:lnTo>
                  <a:lnTo>
                    <a:pt x="950" y="964"/>
                  </a:lnTo>
                  <a:lnTo>
                    <a:pt x="927" y="965"/>
                  </a:lnTo>
                  <a:lnTo>
                    <a:pt x="927" y="965"/>
                  </a:lnTo>
                  <a:lnTo>
                    <a:pt x="905" y="964"/>
                  </a:lnTo>
                  <a:lnTo>
                    <a:pt x="885" y="963"/>
                  </a:lnTo>
                  <a:lnTo>
                    <a:pt x="864" y="960"/>
                  </a:lnTo>
                  <a:lnTo>
                    <a:pt x="844" y="957"/>
                  </a:lnTo>
                  <a:lnTo>
                    <a:pt x="844" y="957"/>
                  </a:lnTo>
                  <a:lnTo>
                    <a:pt x="821" y="974"/>
                  </a:lnTo>
                  <a:lnTo>
                    <a:pt x="795" y="988"/>
                  </a:lnTo>
                  <a:lnTo>
                    <a:pt x="770" y="1001"/>
                  </a:lnTo>
                  <a:lnTo>
                    <a:pt x="743" y="1011"/>
                  </a:lnTo>
                  <a:lnTo>
                    <a:pt x="715" y="1019"/>
                  </a:lnTo>
                  <a:lnTo>
                    <a:pt x="687" y="1025"/>
                  </a:lnTo>
                  <a:lnTo>
                    <a:pt x="659" y="1029"/>
                  </a:lnTo>
                  <a:lnTo>
                    <a:pt x="645" y="1030"/>
                  </a:lnTo>
                  <a:lnTo>
                    <a:pt x="631" y="1030"/>
                  </a:lnTo>
                  <a:lnTo>
                    <a:pt x="631" y="1030"/>
                  </a:lnTo>
                  <a:close/>
                  <a:moveTo>
                    <a:pt x="364" y="831"/>
                  </a:moveTo>
                  <a:lnTo>
                    <a:pt x="364" y="831"/>
                  </a:lnTo>
                  <a:lnTo>
                    <a:pt x="371" y="832"/>
                  </a:lnTo>
                  <a:lnTo>
                    <a:pt x="378" y="834"/>
                  </a:lnTo>
                  <a:lnTo>
                    <a:pt x="383" y="838"/>
                  </a:lnTo>
                  <a:lnTo>
                    <a:pt x="388" y="844"/>
                  </a:lnTo>
                  <a:lnTo>
                    <a:pt x="388" y="844"/>
                  </a:lnTo>
                  <a:lnTo>
                    <a:pt x="398" y="859"/>
                  </a:lnTo>
                  <a:lnTo>
                    <a:pt x="410" y="873"/>
                  </a:lnTo>
                  <a:lnTo>
                    <a:pt x="422" y="886"/>
                  </a:lnTo>
                  <a:lnTo>
                    <a:pt x="436" y="898"/>
                  </a:lnTo>
                  <a:lnTo>
                    <a:pt x="449" y="910"/>
                  </a:lnTo>
                  <a:lnTo>
                    <a:pt x="463" y="920"/>
                  </a:lnTo>
                  <a:lnTo>
                    <a:pt x="478" y="930"/>
                  </a:lnTo>
                  <a:lnTo>
                    <a:pt x="493" y="940"/>
                  </a:lnTo>
                  <a:lnTo>
                    <a:pt x="509" y="948"/>
                  </a:lnTo>
                  <a:lnTo>
                    <a:pt x="526" y="954"/>
                  </a:lnTo>
                  <a:lnTo>
                    <a:pt x="543" y="960"/>
                  </a:lnTo>
                  <a:lnTo>
                    <a:pt x="560" y="965"/>
                  </a:lnTo>
                  <a:lnTo>
                    <a:pt x="577" y="969"/>
                  </a:lnTo>
                  <a:lnTo>
                    <a:pt x="594" y="972"/>
                  </a:lnTo>
                  <a:lnTo>
                    <a:pt x="612" y="973"/>
                  </a:lnTo>
                  <a:lnTo>
                    <a:pt x="631" y="974"/>
                  </a:lnTo>
                  <a:lnTo>
                    <a:pt x="631" y="974"/>
                  </a:lnTo>
                  <a:lnTo>
                    <a:pt x="656" y="973"/>
                  </a:lnTo>
                  <a:lnTo>
                    <a:pt x="681" y="969"/>
                  </a:lnTo>
                  <a:lnTo>
                    <a:pt x="706" y="964"/>
                  </a:lnTo>
                  <a:lnTo>
                    <a:pt x="730" y="956"/>
                  </a:lnTo>
                  <a:lnTo>
                    <a:pt x="754" y="947"/>
                  </a:lnTo>
                  <a:lnTo>
                    <a:pt x="776" y="934"/>
                  </a:lnTo>
                  <a:lnTo>
                    <a:pt x="797" y="920"/>
                  </a:lnTo>
                  <a:lnTo>
                    <a:pt x="818" y="905"/>
                  </a:lnTo>
                  <a:lnTo>
                    <a:pt x="818" y="905"/>
                  </a:lnTo>
                  <a:lnTo>
                    <a:pt x="824" y="901"/>
                  </a:lnTo>
                  <a:lnTo>
                    <a:pt x="830" y="899"/>
                  </a:lnTo>
                  <a:lnTo>
                    <a:pt x="836" y="898"/>
                  </a:lnTo>
                  <a:lnTo>
                    <a:pt x="842" y="899"/>
                  </a:lnTo>
                  <a:lnTo>
                    <a:pt x="842" y="899"/>
                  </a:lnTo>
                  <a:lnTo>
                    <a:pt x="863" y="903"/>
                  </a:lnTo>
                  <a:lnTo>
                    <a:pt x="884" y="905"/>
                  </a:lnTo>
                  <a:lnTo>
                    <a:pt x="905" y="907"/>
                  </a:lnTo>
                  <a:lnTo>
                    <a:pt x="927" y="907"/>
                  </a:lnTo>
                  <a:lnTo>
                    <a:pt x="927" y="907"/>
                  </a:lnTo>
                  <a:lnTo>
                    <a:pt x="947" y="907"/>
                  </a:lnTo>
                  <a:lnTo>
                    <a:pt x="967" y="905"/>
                  </a:lnTo>
                  <a:lnTo>
                    <a:pt x="986" y="903"/>
                  </a:lnTo>
                  <a:lnTo>
                    <a:pt x="1005" y="899"/>
                  </a:lnTo>
                  <a:lnTo>
                    <a:pt x="1025" y="895"/>
                  </a:lnTo>
                  <a:lnTo>
                    <a:pt x="1043" y="889"/>
                  </a:lnTo>
                  <a:lnTo>
                    <a:pt x="1061" y="883"/>
                  </a:lnTo>
                  <a:lnTo>
                    <a:pt x="1078" y="876"/>
                  </a:lnTo>
                  <a:lnTo>
                    <a:pt x="1095" y="868"/>
                  </a:lnTo>
                  <a:lnTo>
                    <a:pt x="1111" y="859"/>
                  </a:lnTo>
                  <a:lnTo>
                    <a:pt x="1127" y="849"/>
                  </a:lnTo>
                  <a:lnTo>
                    <a:pt x="1143" y="838"/>
                  </a:lnTo>
                  <a:lnTo>
                    <a:pt x="1157" y="826"/>
                  </a:lnTo>
                  <a:lnTo>
                    <a:pt x="1171" y="814"/>
                  </a:lnTo>
                  <a:lnTo>
                    <a:pt x="1185" y="801"/>
                  </a:lnTo>
                  <a:lnTo>
                    <a:pt x="1197" y="787"/>
                  </a:lnTo>
                  <a:lnTo>
                    <a:pt x="1209" y="773"/>
                  </a:lnTo>
                  <a:lnTo>
                    <a:pt x="1222" y="758"/>
                  </a:lnTo>
                  <a:lnTo>
                    <a:pt x="1233" y="742"/>
                  </a:lnTo>
                  <a:lnTo>
                    <a:pt x="1243" y="725"/>
                  </a:lnTo>
                  <a:lnTo>
                    <a:pt x="1252" y="708"/>
                  </a:lnTo>
                  <a:lnTo>
                    <a:pt x="1261" y="690"/>
                  </a:lnTo>
                  <a:lnTo>
                    <a:pt x="1269" y="672"/>
                  </a:lnTo>
                  <a:lnTo>
                    <a:pt x="1276" y="653"/>
                  </a:lnTo>
                  <a:lnTo>
                    <a:pt x="1283" y="633"/>
                  </a:lnTo>
                  <a:lnTo>
                    <a:pt x="1288" y="613"/>
                  </a:lnTo>
                  <a:lnTo>
                    <a:pt x="1293" y="593"/>
                  </a:lnTo>
                  <a:lnTo>
                    <a:pt x="1297" y="572"/>
                  </a:lnTo>
                  <a:lnTo>
                    <a:pt x="1300" y="550"/>
                  </a:lnTo>
                  <a:lnTo>
                    <a:pt x="1302" y="527"/>
                  </a:lnTo>
                  <a:lnTo>
                    <a:pt x="1304" y="505"/>
                  </a:lnTo>
                  <a:lnTo>
                    <a:pt x="1304" y="483"/>
                  </a:lnTo>
                  <a:lnTo>
                    <a:pt x="1304" y="483"/>
                  </a:lnTo>
                  <a:lnTo>
                    <a:pt x="1304" y="460"/>
                  </a:lnTo>
                  <a:lnTo>
                    <a:pt x="1302" y="437"/>
                  </a:lnTo>
                  <a:lnTo>
                    <a:pt x="1300" y="416"/>
                  </a:lnTo>
                  <a:lnTo>
                    <a:pt x="1296" y="395"/>
                  </a:lnTo>
                  <a:lnTo>
                    <a:pt x="1292" y="374"/>
                  </a:lnTo>
                  <a:lnTo>
                    <a:pt x="1287" y="354"/>
                  </a:lnTo>
                  <a:lnTo>
                    <a:pt x="1281" y="333"/>
                  </a:lnTo>
                  <a:lnTo>
                    <a:pt x="1274" y="314"/>
                  </a:lnTo>
                  <a:lnTo>
                    <a:pt x="1267" y="295"/>
                  </a:lnTo>
                  <a:lnTo>
                    <a:pt x="1258" y="277"/>
                  </a:lnTo>
                  <a:lnTo>
                    <a:pt x="1249" y="259"/>
                  </a:lnTo>
                  <a:lnTo>
                    <a:pt x="1239" y="241"/>
                  </a:lnTo>
                  <a:lnTo>
                    <a:pt x="1228" y="224"/>
                  </a:lnTo>
                  <a:lnTo>
                    <a:pt x="1217" y="209"/>
                  </a:lnTo>
                  <a:lnTo>
                    <a:pt x="1203" y="194"/>
                  </a:lnTo>
                  <a:lnTo>
                    <a:pt x="1191" y="179"/>
                  </a:lnTo>
                  <a:lnTo>
                    <a:pt x="1177" y="165"/>
                  </a:lnTo>
                  <a:lnTo>
                    <a:pt x="1163" y="152"/>
                  </a:lnTo>
                  <a:lnTo>
                    <a:pt x="1148" y="139"/>
                  </a:lnTo>
                  <a:lnTo>
                    <a:pt x="1133" y="128"/>
                  </a:lnTo>
                  <a:lnTo>
                    <a:pt x="1117" y="117"/>
                  </a:lnTo>
                  <a:lnTo>
                    <a:pt x="1100" y="107"/>
                  </a:lnTo>
                  <a:lnTo>
                    <a:pt x="1083" y="98"/>
                  </a:lnTo>
                  <a:lnTo>
                    <a:pt x="1065" y="90"/>
                  </a:lnTo>
                  <a:lnTo>
                    <a:pt x="1047" y="82"/>
                  </a:lnTo>
                  <a:lnTo>
                    <a:pt x="1029" y="76"/>
                  </a:lnTo>
                  <a:lnTo>
                    <a:pt x="1009" y="70"/>
                  </a:lnTo>
                  <a:lnTo>
                    <a:pt x="989" y="66"/>
                  </a:lnTo>
                  <a:lnTo>
                    <a:pt x="970" y="62"/>
                  </a:lnTo>
                  <a:lnTo>
                    <a:pt x="950" y="60"/>
                  </a:lnTo>
                  <a:lnTo>
                    <a:pt x="929" y="58"/>
                  </a:lnTo>
                  <a:lnTo>
                    <a:pt x="907" y="58"/>
                  </a:lnTo>
                  <a:lnTo>
                    <a:pt x="907" y="58"/>
                  </a:lnTo>
                  <a:lnTo>
                    <a:pt x="881" y="59"/>
                  </a:lnTo>
                  <a:lnTo>
                    <a:pt x="855" y="61"/>
                  </a:lnTo>
                  <a:lnTo>
                    <a:pt x="829" y="66"/>
                  </a:lnTo>
                  <a:lnTo>
                    <a:pt x="804" y="72"/>
                  </a:lnTo>
                  <a:lnTo>
                    <a:pt x="780" y="79"/>
                  </a:lnTo>
                  <a:lnTo>
                    <a:pt x="756" y="89"/>
                  </a:lnTo>
                  <a:lnTo>
                    <a:pt x="733" y="100"/>
                  </a:lnTo>
                  <a:lnTo>
                    <a:pt x="711" y="113"/>
                  </a:lnTo>
                  <a:lnTo>
                    <a:pt x="689" y="127"/>
                  </a:lnTo>
                  <a:lnTo>
                    <a:pt x="669" y="143"/>
                  </a:lnTo>
                  <a:lnTo>
                    <a:pt x="649" y="162"/>
                  </a:lnTo>
                  <a:lnTo>
                    <a:pt x="631" y="181"/>
                  </a:lnTo>
                  <a:lnTo>
                    <a:pt x="612" y="202"/>
                  </a:lnTo>
                  <a:lnTo>
                    <a:pt x="595" y="224"/>
                  </a:lnTo>
                  <a:lnTo>
                    <a:pt x="579" y="249"/>
                  </a:lnTo>
                  <a:lnTo>
                    <a:pt x="565" y="274"/>
                  </a:lnTo>
                  <a:lnTo>
                    <a:pt x="565" y="274"/>
                  </a:lnTo>
                  <a:lnTo>
                    <a:pt x="561" y="279"/>
                  </a:lnTo>
                  <a:lnTo>
                    <a:pt x="557" y="283"/>
                  </a:lnTo>
                  <a:lnTo>
                    <a:pt x="552" y="286"/>
                  </a:lnTo>
                  <a:lnTo>
                    <a:pt x="546" y="288"/>
                  </a:lnTo>
                  <a:lnTo>
                    <a:pt x="546" y="288"/>
                  </a:lnTo>
                  <a:lnTo>
                    <a:pt x="540" y="288"/>
                  </a:lnTo>
                  <a:lnTo>
                    <a:pt x="534" y="288"/>
                  </a:lnTo>
                  <a:lnTo>
                    <a:pt x="529" y="286"/>
                  </a:lnTo>
                  <a:lnTo>
                    <a:pt x="523" y="283"/>
                  </a:lnTo>
                  <a:lnTo>
                    <a:pt x="523" y="283"/>
                  </a:lnTo>
                  <a:lnTo>
                    <a:pt x="504" y="270"/>
                  </a:lnTo>
                  <a:lnTo>
                    <a:pt x="484" y="259"/>
                  </a:lnTo>
                  <a:lnTo>
                    <a:pt x="463" y="250"/>
                  </a:lnTo>
                  <a:lnTo>
                    <a:pt x="442" y="241"/>
                  </a:lnTo>
                  <a:lnTo>
                    <a:pt x="420" y="235"/>
                  </a:lnTo>
                  <a:lnTo>
                    <a:pt x="398" y="231"/>
                  </a:lnTo>
                  <a:lnTo>
                    <a:pt x="376" y="228"/>
                  </a:lnTo>
                  <a:lnTo>
                    <a:pt x="353" y="227"/>
                  </a:lnTo>
                  <a:lnTo>
                    <a:pt x="353" y="227"/>
                  </a:lnTo>
                  <a:lnTo>
                    <a:pt x="338" y="227"/>
                  </a:lnTo>
                  <a:lnTo>
                    <a:pt x="322" y="229"/>
                  </a:lnTo>
                  <a:lnTo>
                    <a:pt x="307" y="230"/>
                  </a:lnTo>
                  <a:lnTo>
                    <a:pt x="293" y="233"/>
                  </a:lnTo>
                  <a:lnTo>
                    <a:pt x="279" y="236"/>
                  </a:lnTo>
                  <a:lnTo>
                    <a:pt x="265" y="240"/>
                  </a:lnTo>
                  <a:lnTo>
                    <a:pt x="251" y="245"/>
                  </a:lnTo>
                  <a:lnTo>
                    <a:pt x="238" y="252"/>
                  </a:lnTo>
                  <a:lnTo>
                    <a:pt x="224" y="258"/>
                  </a:lnTo>
                  <a:lnTo>
                    <a:pt x="212" y="264"/>
                  </a:lnTo>
                  <a:lnTo>
                    <a:pt x="199" y="271"/>
                  </a:lnTo>
                  <a:lnTo>
                    <a:pt x="187" y="279"/>
                  </a:lnTo>
                  <a:lnTo>
                    <a:pt x="176" y="288"/>
                  </a:lnTo>
                  <a:lnTo>
                    <a:pt x="165" y="296"/>
                  </a:lnTo>
                  <a:lnTo>
                    <a:pt x="154" y="306"/>
                  </a:lnTo>
                  <a:lnTo>
                    <a:pt x="144" y="316"/>
                  </a:lnTo>
                  <a:lnTo>
                    <a:pt x="135" y="326"/>
                  </a:lnTo>
                  <a:lnTo>
                    <a:pt x="124" y="337"/>
                  </a:lnTo>
                  <a:lnTo>
                    <a:pt x="116" y="349"/>
                  </a:lnTo>
                  <a:lnTo>
                    <a:pt x="107" y="361"/>
                  </a:lnTo>
                  <a:lnTo>
                    <a:pt x="100" y="373"/>
                  </a:lnTo>
                  <a:lnTo>
                    <a:pt x="93" y="386"/>
                  </a:lnTo>
                  <a:lnTo>
                    <a:pt x="86" y="399"/>
                  </a:lnTo>
                  <a:lnTo>
                    <a:pt x="80" y="412"/>
                  </a:lnTo>
                  <a:lnTo>
                    <a:pt x="75" y="425"/>
                  </a:lnTo>
                  <a:lnTo>
                    <a:pt x="71" y="439"/>
                  </a:lnTo>
                  <a:lnTo>
                    <a:pt x="67" y="455"/>
                  </a:lnTo>
                  <a:lnTo>
                    <a:pt x="63" y="469"/>
                  </a:lnTo>
                  <a:lnTo>
                    <a:pt x="61" y="484"/>
                  </a:lnTo>
                  <a:lnTo>
                    <a:pt x="59" y="499"/>
                  </a:lnTo>
                  <a:lnTo>
                    <a:pt x="58" y="514"/>
                  </a:lnTo>
                  <a:lnTo>
                    <a:pt x="57" y="529"/>
                  </a:lnTo>
                  <a:lnTo>
                    <a:pt x="57" y="529"/>
                  </a:lnTo>
                  <a:lnTo>
                    <a:pt x="58" y="546"/>
                  </a:lnTo>
                  <a:lnTo>
                    <a:pt x="59" y="561"/>
                  </a:lnTo>
                  <a:lnTo>
                    <a:pt x="61" y="576"/>
                  </a:lnTo>
                  <a:lnTo>
                    <a:pt x="63" y="591"/>
                  </a:lnTo>
                  <a:lnTo>
                    <a:pt x="67" y="605"/>
                  </a:lnTo>
                  <a:lnTo>
                    <a:pt x="71" y="619"/>
                  </a:lnTo>
                  <a:lnTo>
                    <a:pt x="75" y="633"/>
                  </a:lnTo>
                  <a:lnTo>
                    <a:pt x="80" y="648"/>
                  </a:lnTo>
                  <a:lnTo>
                    <a:pt x="86" y="661"/>
                  </a:lnTo>
                  <a:lnTo>
                    <a:pt x="93" y="674"/>
                  </a:lnTo>
                  <a:lnTo>
                    <a:pt x="100" y="686"/>
                  </a:lnTo>
                  <a:lnTo>
                    <a:pt x="107" y="698"/>
                  </a:lnTo>
                  <a:lnTo>
                    <a:pt x="116" y="710"/>
                  </a:lnTo>
                  <a:lnTo>
                    <a:pt x="124" y="722"/>
                  </a:lnTo>
                  <a:lnTo>
                    <a:pt x="135" y="732"/>
                  </a:lnTo>
                  <a:lnTo>
                    <a:pt x="144" y="744"/>
                  </a:lnTo>
                  <a:lnTo>
                    <a:pt x="154" y="754"/>
                  </a:lnTo>
                  <a:lnTo>
                    <a:pt x="165" y="763"/>
                  </a:lnTo>
                  <a:lnTo>
                    <a:pt x="176" y="772"/>
                  </a:lnTo>
                  <a:lnTo>
                    <a:pt x="187" y="780"/>
                  </a:lnTo>
                  <a:lnTo>
                    <a:pt x="199" y="788"/>
                  </a:lnTo>
                  <a:lnTo>
                    <a:pt x="212" y="795"/>
                  </a:lnTo>
                  <a:lnTo>
                    <a:pt x="224" y="802"/>
                  </a:lnTo>
                  <a:lnTo>
                    <a:pt x="238" y="808"/>
                  </a:lnTo>
                  <a:lnTo>
                    <a:pt x="251" y="813"/>
                  </a:lnTo>
                  <a:lnTo>
                    <a:pt x="265" y="818"/>
                  </a:lnTo>
                  <a:lnTo>
                    <a:pt x="279" y="822"/>
                  </a:lnTo>
                  <a:lnTo>
                    <a:pt x="293" y="825"/>
                  </a:lnTo>
                  <a:lnTo>
                    <a:pt x="307" y="828"/>
                  </a:lnTo>
                  <a:lnTo>
                    <a:pt x="322" y="830"/>
                  </a:lnTo>
                  <a:lnTo>
                    <a:pt x="338" y="831"/>
                  </a:lnTo>
                  <a:lnTo>
                    <a:pt x="353" y="832"/>
                  </a:lnTo>
                  <a:lnTo>
                    <a:pt x="353" y="832"/>
                  </a:lnTo>
                  <a:lnTo>
                    <a:pt x="364" y="831"/>
                  </a:lnTo>
                  <a:lnTo>
                    <a:pt x="364" y="831"/>
                  </a:lnTo>
                  <a:lnTo>
                    <a:pt x="364" y="831"/>
                  </a:lnTo>
                  <a:lnTo>
                    <a:pt x="364" y="8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7B71959E-AD82-FA2A-F3D7-8CB8A5248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8413" y="134938"/>
              <a:ext cx="30163" cy="30163"/>
            </a:xfrm>
            <a:custGeom>
              <a:avLst/>
              <a:gdLst>
                <a:gd name="T0" fmla="*/ 56 w 113"/>
                <a:gd name="T1" fmla="*/ 113 h 113"/>
                <a:gd name="T2" fmla="*/ 56 w 113"/>
                <a:gd name="T3" fmla="*/ 113 h 113"/>
                <a:gd name="T4" fmla="*/ 45 w 113"/>
                <a:gd name="T5" fmla="*/ 112 h 113"/>
                <a:gd name="T6" fmla="*/ 34 w 113"/>
                <a:gd name="T7" fmla="*/ 108 h 113"/>
                <a:gd name="T8" fmla="*/ 25 w 113"/>
                <a:gd name="T9" fmla="*/ 103 h 113"/>
                <a:gd name="T10" fmla="*/ 16 w 113"/>
                <a:gd name="T11" fmla="*/ 96 h 113"/>
                <a:gd name="T12" fmla="*/ 10 w 113"/>
                <a:gd name="T13" fmla="*/ 88 h 113"/>
                <a:gd name="T14" fmla="*/ 4 w 113"/>
                <a:gd name="T15" fmla="*/ 79 h 113"/>
                <a:gd name="T16" fmla="*/ 1 w 113"/>
                <a:gd name="T17" fmla="*/ 68 h 113"/>
                <a:gd name="T18" fmla="*/ 0 w 113"/>
                <a:gd name="T19" fmla="*/ 57 h 113"/>
                <a:gd name="T20" fmla="*/ 0 w 113"/>
                <a:gd name="T21" fmla="*/ 57 h 113"/>
                <a:gd name="T22" fmla="*/ 1 w 113"/>
                <a:gd name="T23" fmla="*/ 45 h 113"/>
                <a:gd name="T24" fmla="*/ 4 w 113"/>
                <a:gd name="T25" fmla="*/ 35 h 113"/>
                <a:gd name="T26" fmla="*/ 10 w 113"/>
                <a:gd name="T27" fmla="*/ 24 h 113"/>
                <a:gd name="T28" fmla="*/ 16 w 113"/>
                <a:gd name="T29" fmla="*/ 16 h 113"/>
                <a:gd name="T30" fmla="*/ 25 w 113"/>
                <a:gd name="T31" fmla="*/ 9 h 113"/>
                <a:gd name="T32" fmla="*/ 34 w 113"/>
                <a:gd name="T33" fmla="*/ 4 h 113"/>
                <a:gd name="T34" fmla="*/ 45 w 113"/>
                <a:gd name="T35" fmla="*/ 1 h 113"/>
                <a:gd name="T36" fmla="*/ 56 w 113"/>
                <a:gd name="T37" fmla="*/ 0 h 113"/>
                <a:gd name="T38" fmla="*/ 56 w 113"/>
                <a:gd name="T39" fmla="*/ 0 h 113"/>
                <a:gd name="T40" fmla="*/ 67 w 113"/>
                <a:gd name="T41" fmla="*/ 1 h 113"/>
                <a:gd name="T42" fmla="*/ 78 w 113"/>
                <a:gd name="T43" fmla="*/ 4 h 113"/>
                <a:gd name="T44" fmla="*/ 89 w 113"/>
                <a:gd name="T45" fmla="*/ 9 h 113"/>
                <a:gd name="T46" fmla="*/ 97 w 113"/>
                <a:gd name="T47" fmla="*/ 16 h 113"/>
                <a:gd name="T48" fmla="*/ 104 w 113"/>
                <a:gd name="T49" fmla="*/ 24 h 113"/>
                <a:gd name="T50" fmla="*/ 109 w 113"/>
                <a:gd name="T51" fmla="*/ 35 h 113"/>
                <a:gd name="T52" fmla="*/ 112 w 113"/>
                <a:gd name="T53" fmla="*/ 45 h 113"/>
                <a:gd name="T54" fmla="*/ 113 w 113"/>
                <a:gd name="T55" fmla="*/ 57 h 113"/>
                <a:gd name="T56" fmla="*/ 113 w 113"/>
                <a:gd name="T57" fmla="*/ 57 h 113"/>
                <a:gd name="T58" fmla="*/ 112 w 113"/>
                <a:gd name="T59" fmla="*/ 68 h 113"/>
                <a:gd name="T60" fmla="*/ 109 w 113"/>
                <a:gd name="T61" fmla="*/ 79 h 113"/>
                <a:gd name="T62" fmla="*/ 104 w 113"/>
                <a:gd name="T63" fmla="*/ 88 h 113"/>
                <a:gd name="T64" fmla="*/ 97 w 113"/>
                <a:gd name="T65" fmla="*/ 96 h 113"/>
                <a:gd name="T66" fmla="*/ 89 w 113"/>
                <a:gd name="T67" fmla="*/ 103 h 113"/>
                <a:gd name="T68" fmla="*/ 78 w 113"/>
                <a:gd name="T69" fmla="*/ 108 h 113"/>
                <a:gd name="T70" fmla="*/ 67 w 113"/>
                <a:gd name="T71" fmla="*/ 112 h 113"/>
                <a:gd name="T72" fmla="*/ 56 w 113"/>
                <a:gd name="T73" fmla="*/ 113 h 113"/>
                <a:gd name="T74" fmla="*/ 56 w 113"/>
                <a:gd name="T7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13">
                  <a:moveTo>
                    <a:pt x="56" y="113"/>
                  </a:moveTo>
                  <a:lnTo>
                    <a:pt x="56" y="113"/>
                  </a:lnTo>
                  <a:lnTo>
                    <a:pt x="45" y="112"/>
                  </a:lnTo>
                  <a:lnTo>
                    <a:pt x="34" y="108"/>
                  </a:lnTo>
                  <a:lnTo>
                    <a:pt x="25" y="103"/>
                  </a:lnTo>
                  <a:lnTo>
                    <a:pt x="16" y="96"/>
                  </a:lnTo>
                  <a:lnTo>
                    <a:pt x="10" y="88"/>
                  </a:lnTo>
                  <a:lnTo>
                    <a:pt x="4" y="79"/>
                  </a:lnTo>
                  <a:lnTo>
                    <a:pt x="1" y="68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45"/>
                  </a:lnTo>
                  <a:lnTo>
                    <a:pt x="4" y="35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34" y="4"/>
                  </a:lnTo>
                  <a:lnTo>
                    <a:pt x="45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78" y="4"/>
                  </a:lnTo>
                  <a:lnTo>
                    <a:pt x="89" y="9"/>
                  </a:lnTo>
                  <a:lnTo>
                    <a:pt x="97" y="16"/>
                  </a:lnTo>
                  <a:lnTo>
                    <a:pt x="104" y="24"/>
                  </a:lnTo>
                  <a:lnTo>
                    <a:pt x="109" y="35"/>
                  </a:lnTo>
                  <a:lnTo>
                    <a:pt x="112" y="45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2" y="68"/>
                  </a:lnTo>
                  <a:lnTo>
                    <a:pt x="109" y="79"/>
                  </a:lnTo>
                  <a:lnTo>
                    <a:pt x="104" y="88"/>
                  </a:lnTo>
                  <a:lnTo>
                    <a:pt x="97" y="96"/>
                  </a:lnTo>
                  <a:lnTo>
                    <a:pt x="89" y="103"/>
                  </a:lnTo>
                  <a:lnTo>
                    <a:pt x="78" y="108"/>
                  </a:lnTo>
                  <a:lnTo>
                    <a:pt x="67" y="112"/>
                  </a:lnTo>
                  <a:lnTo>
                    <a:pt x="56" y="113"/>
                  </a:lnTo>
                  <a:lnTo>
                    <a:pt x="56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3A5FA0B1-9F4C-92BE-72A3-FC16802BA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3025" y="134938"/>
              <a:ext cx="30163" cy="30163"/>
            </a:xfrm>
            <a:custGeom>
              <a:avLst/>
              <a:gdLst>
                <a:gd name="T0" fmla="*/ 56 w 113"/>
                <a:gd name="T1" fmla="*/ 113 h 113"/>
                <a:gd name="T2" fmla="*/ 56 w 113"/>
                <a:gd name="T3" fmla="*/ 113 h 113"/>
                <a:gd name="T4" fmla="*/ 44 w 113"/>
                <a:gd name="T5" fmla="*/ 112 h 113"/>
                <a:gd name="T6" fmla="*/ 34 w 113"/>
                <a:gd name="T7" fmla="*/ 108 h 113"/>
                <a:gd name="T8" fmla="*/ 24 w 113"/>
                <a:gd name="T9" fmla="*/ 103 h 113"/>
                <a:gd name="T10" fmla="*/ 16 w 113"/>
                <a:gd name="T11" fmla="*/ 96 h 113"/>
                <a:gd name="T12" fmla="*/ 9 w 113"/>
                <a:gd name="T13" fmla="*/ 88 h 113"/>
                <a:gd name="T14" fmla="*/ 4 w 113"/>
                <a:gd name="T15" fmla="*/ 79 h 113"/>
                <a:gd name="T16" fmla="*/ 1 w 113"/>
                <a:gd name="T17" fmla="*/ 68 h 113"/>
                <a:gd name="T18" fmla="*/ 0 w 113"/>
                <a:gd name="T19" fmla="*/ 57 h 113"/>
                <a:gd name="T20" fmla="*/ 0 w 113"/>
                <a:gd name="T21" fmla="*/ 57 h 113"/>
                <a:gd name="T22" fmla="*/ 1 w 113"/>
                <a:gd name="T23" fmla="*/ 45 h 113"/>
                <a:gd name="T24" fmla="*/ 4 w 113"/>
                <a:gd name="T25" fmla="*/ 35 h 113"/>
                <a:gd name="T26" fmla="*/ 9 w 113"/>
                <a:gd name="T27" fmla="*/ 24 h 113"/>
                <a:gd name="T28" fmla="*/ 16 w 113"/>
                <a:gd name="T29" fmla="*/ 16 h 113"/>
                <a:gd name="T30" fmla="*/ 24 w 113"/>
                <a:gd name="T31" fmla="*/ 9 h 113"/>
                <a:gd name="T32" fmla="*/ 34 w 113"/>
                <a:gd name="T33" fmla="*/ 4 h 113"/>
                <a:gd name="T34" fmla="*/ 44 w 113"/>
                <a:gd name="T35" fmla="*/ 1 h 113"/>
                <a:gd name="T36" fmla="*/ 56 w 113"/>
                <a:gd name="T37" fmla="*/ 0 h 113"/>
                <a:gd name="T38" fmla="*/ 56 w 113"/>
                <a:gd name="T39" fmla="*/ 0 h 113"/>
                <a:gd name="T40" fmla="*/ 67 w 113"/>
                <a:gd name="T41" fmla="*/ 1 h 113"/>
                <a:gd name="T42" fmla="*/ 78 w 113"/>
                <a:gd name="T43" fmla="*/ 4 h 113"/>
                <a:gd name="T44" fmla="*/ 87 w 113"/>
                <a:gd name="T45" fmla="*/ 9 h 113"/>
                <a:gd name="T46" fmla="*/ 95 w 113"/>
                <a:gd name="T47" fmla="*/ 16 h 113"/>
                <a:gd name="T48" fmla="*/ 103 w 113"/>
                <a:gd name="T49" fmla="*/ 24 h 113"/>
                <a:gd name="T50" fmla="*/ 108 w 113"/>
                <a:gd name="T51" fmla="*/ 35 h 113"/>
                <a:gd name="T52" fmla="*/ 112 w 113"/>
                <a:gd name="T53" fmla="*/ 45 h 113"/>
                <a:gd name="T54" fmla="*/ 113 w 113"/>
                <a:gd name="T55" fmla="*/ 57 h 113"/>
                <a:gd name="T56" fmla="*/ 113 w 113"/>
                <a:gd name="T57" fmla="*/ 57 h 113"/>
                <a:gd name="T58" fmla="*/ 112 w 113"/>
                <a:gd name="T59" fmla="*/ 68 h 113"/>
                <a:gd name="T60" fmla="*/ 108 w 113"/>
                <a:gd name="T61" fmla="*/ 79 h 113"/>
                <a:gd name="T62" fmla="*/ 103 w 113"/>
                <a:gd name="T63" fmla="*/ 88 h 113"/>
                <a:gd name="T64" fmla="*/ 95 w 113"/>
                <a:gd name="T65" fmla="*/ 96 h 113"/>
                <a:gd name="T66" fmla="*/ 87 w 113"/>
                <a:gd name="T67" fmla="*/ 103 h 113"/>
                <a:gd name="T68" fmla="*/ 78 w 113"/>
                <a:gd name="T69" fmla="*/ 108 h 113"/>
                <a:gd name="T70" fmla="*/ 67 w 113"/>
                <a:gd name="T71" fmla="*/ 112 h 113"/>
                <a:gd name="T72" fmla="*/ 56 w 113"/>
                <a:gd name="T73" fmla="*/ 113 h 113"/>
                <a:gd name="T74" fmla="*/ 56 w 113"/>
                <a:gd name="T7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3" h="113">
                  <a:moveTo>
                    <a:pt x="56" y="113"/>
                  </a:moveTo>
                  <a:lnTo>
                    <a:pt x="56" y="113"/>
                  </a:lnTo>
                  <a:lnTo>
                    <a:pt x="44" y="112"/>
                  </a:lnTo>
                  <a:lnTo>
                    <a:pt x="34" y="108"/>
                  </a:lnTo>
                  <a:lnTo>
                    <a:pt x="24" y="103"/>
                  </a:lnTo>
                  <a:lnTo>
                    <a:pt x="16" y="96"/>
                  </a:lnTo>
                  <a:lnTo>
                    <a:pt x="9" y="88"/>
                  </a:lnTo>
                  <a:lnTo>
                    <a:pt x="4" y="79"/>
                  </a:lnTo>
                  <a:lnTo>
                    <a:pt x="1" y="68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45"/>
                  </a:lnTo>
                  <a:lnTo>
                    <a:pt x="4" y="35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4" y="9"/>
                  </a:lnTo>
                  <a:lnTo>
                    <a:pt x="34" y="4"/>
                  </a:lnTo>
                  <a:lnTo>
                    <a:pt x="44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7" y="1"/>
                  </a:lnTo>
                  <a:lnTo>
                    <a:pt x="78" y="4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3" y="24"/>
                  </a:lnTo>
                  <a:lnTo>
                    <a:pt x="108" y="35"/>
                  </a:lnTo>
                  <a:lnTo>
                    <a:pt x="112" y="45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2" y="68"/>
                  </a:lnTo>
                  <a:lnTo>
                    <a:pt x="108" y="79"/>
                  </a:lnTo>
                  <a:lnTo>
                    <a:pt x="103" y="88"/>
                  </a:lnTo>
                  <a:lnTo>
                    <a:pt x="95" y="96"/>
                  </a:lnTo>
                  <a:lnTo>
                    <a:pt x="87" y="103"/>
                  </a:lnTo>
                  <a:lnTo>
                    <a:pt x="78" y="108"/>
                  </a:lnTo>
                  <a:lnTo>
                    <a:pt x="67" y="112"/>
                  </a:lnTo>
                  <a:lnTo>
                    <a:pt x="56" y="113"/>
                  </a:lnTo>
                  <a:lnTo>
                    <a:pt x="56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2B4DCC6E-29CD-3E6E-1CF7-1000E1EC3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7638" y="134938"/>
              <a:ext cx="30163" cy="30163"/>
            </a:xfrm>
            <a:custGeom>
              <a:avLst/>
              <a:gdLst>
                <a:gd name="T0" fmla="*/ 57 w 114"/>
                <a:gd name="T1" fmla="*/ 113 h 113"/>
                <a:gd name="T2" fmla="*/ 57 w 114"/>
                <a:gd name="T3" fmla="*/ 113 h 113"/>
                <a:gd name="T4" fmla="*/ 46 w 114"/>
                <a:gd name="T5" fmla="*/ 112 h 113"/>
                <a:gd name="T6" fmla="*/ 36 w 114"/>
                <a:gd name="T7" fmla="*/ 108 h 113"/>
                <a:gd name="T8" fmla="*/ 26 w 114"/>
                <a:gd name="T9" fmla="*/ 103 h 113"/>
                <a:gd name="T10" fmla="*/ 18 w 114"/>
                <a:gd name="T11" fmla="*/ 96 h 113"/>
                <a:gd name="T12" fmla="*/ 10 w 114"/>
                <a:gd name="T13" fmla="*/ 88 h 113"/>
                <a:gd name="T14" fmla="*/ 5 w 114"/>
                <a:gd name="T15" fmla="*/ 79 h 113"/>
                <a:gd name="T16" fmla="*/ 1 w 114"/>
                <a:gd name="T17" fmla="*/ 68 h 113"/>
                <a:gd name="T18" fmla="*/ 0 w 114"/>
                <a:gd name="T19" fmla="*/ 57 h 113"/>
                <a:gd name="T20" fmla="*/ 0 w 114"/>
                <a:gd name="T21" fmla="*/ 57 h 113"/>
                <a:gd name="T22" fmla="*/ 1 w 114"/>
                <a:gd name="T23" fmla="*/ 45 h 113"/>
                <a:gd name="T24" fmla="*/ 5 w 114"/>
                <a:gd name="T25" fmla="*/ 35 h 113"/>
                <a:gd name="T26" fmla="*/ 10 w 114"/>
                <a:gd name="T27" fmla="*/ 24 h 113"/>
                <a:gd name="T28" fmla="*/ 18 w 114"/>
                <a:gd name="T29" fmla="*/ 16 h 113"/>
                <a:gd name="T30" fmla="*/ 26 w 114"/>
                <a:gd name="T31" fmla="*/ 9 h 113"/>
                <a:gd name="T32" fmla="*/ 36 w 114"/>
                <a:gd name="T33" fmla="*/ 4 h 113"/>
                <a:gd name="T34" fmla="*/ 46 w 114"/>
                <a:gd name="T35" fmla="*/ 1 h 113"/>
                <a:gd name="T36" fmla="*/ 57 w 114"/>
                <a:gd name="T37" fmla="*/ 0 h 113"/>
                <a:gd name="T38" fmla="*/ 57 w 114"/>
                <a:gd name="T39" fmla="*/ 0 h 113"/>
                <a:gd name="T40" fmla="*/ 69 w 114"/>
                <a:gd name="T41" fmla="*/ 1 h 113"/>
                <a:gd name="T42" fmla="*/ 79 w 114"/>
                <a:gd name="T43" fmla="*/ 4 h 113"/>
                <a:gd name="T44" fmla="*/ 89 w 114"/>
                <a:gd name="T45" fmla="*/ 9 h 113"/>
                <a:gd name="T46" fmla="*/ 97 w 114"/>
                <a:gd name="T47" fmla="*/ 16 h 113"/>
                <a:gd name="T48" fmla="*/ 104 w 114"/>
                <a:gd name="T49" fmla="*/ 24 h 113"/>
                <a:gd name="T50" fmla="*/ 109 w 114"/>
                <a:gd name="T51" fmla="*/ 35 h 113"/>
                <a:gd name="T52" fmla="*/ 113 w 114"/>
                <a:gd name="T53" fmla="*/ 45 h 113"/>
                <a:gd name="T54" fmla="*/ 114 w 114"/>
                <a:gd name="T55" fmla="*/ 57 h 113"/>
                <a:gd name="T56" fmla="*/ 114 w 114"/>
                <a:gd name="T57" fmla="*/ 57 h 113"/>
                <a:gd name="T58" fmla="*/ 113 w 114"/>
                <a:gd name="T59" fmla="*/ 68 h 113"/>
                <a:gd name="T60" fmla="*/ 109 w 114"/>
                <a:gd name="T61" fmla="*/ 79 h 113"/>
                <a:gd name="T62" fmla="*/ 104 w 114"/>
                <a:gd name="T63" fmla="*/ 88 h 113"/>
                <a:gd name="T64" fmla="*/ 97 w 114"/>
                <a:gd name="T65" fmla="*/ 96 h 113"/>
                <a:gd name="T66" fmla="*/ 89 w 114"/>
                <a:gd name="T67" fmla="*/ 103 h 113"/>
                <a:gd name="T68" fmla="*/ 79 w 114"/>
                <a:gd name="T69" fmla="*/ 108 h 113"/>
                <a:gd name="T70" fmla="*/ 69 w 114"/>
                <a:gd name="T71" fmla="*/ 112 h 113"/>
                <a:gd name="T72" fmla="*/ 57 w 114"/>
                <a:gd name="T73" fmla="*/ 113 h 113"/>
                <a:gd name="T74" fmla="*/ 57 w 114"/>
                <a:gd name="T7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113">
                  <a:moveTo>
                    <a:pt x="57" y="113"/>
                  </a:moveTo>
                  <a:lnTo>
                    <a:pt x="57" y="113"/>
                  </a:lnTo>
                  <a:lnTo>
                    <a:pt x="46" y="112"/>
                  </a:lnTo>
                  <a:lnTo>
                    <a:pt x="36" y="108"/>
                  </a:lnTo>
                  <a:lnTo>
                    <a:pt x="26" y="103"/>
                  </a:lnTo>
                  <a:lnTo>
                    <a:pt x="18" y="96"/>
                  </a:lnTo>
                  <a:lnTo>
                    <a:pt x="10" y="88"/>
                  </a:lnTo>
                  <a:lnTo>
                    <a:pt x="5" y="79"/>
                  </a:lnTo>
                  <a:lnTo>
                    <a:pt x="1" y="68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" y="45"/>
                  </a:lnTo>
                  <a:lnTo>
                    <a:pt x="5" y="35"/>
                  </a:lnTo>
                  <a:lnTo>
                    <a:pt x="10" y="24"/>
                  </a:lnTo>
                  <a:lnTo>
                    <a:pt x="18" y="16"/>
                  </a:lnTo>
                  <a:lnTo>
                    <a:pt x="26" y="9"/>
                  </a:lnTo>
                  <a:lnTo>
                    <a:pt x="36" y="4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79" y="4"/>
                  </a:lnTo>
                  <a:lnTo>
                    <a:pt x="89" y="9"/>
                  </a:lnTo>
                  <a:lnTo>
                    <a:pt x="97" y="16"/>
                  </a:lnTo>
                  <a:lnTo>
                    <a:pt x="104" y="24"/>
                  </a:lnTo>
                  <a:lnTo>
                    <a:pt x="109" y="35"/>
                  </a:lnTo>
                  <a:lnTo>
                    <a:pt x="113" y="45"/>
                  </a:lnTo>
                  <a:lnTo>
                    <a:pt x="114" y="57"/>
                  </a:lnTo>
                  <a:lnTo>
                    <a:pt x="114" y="57"/>
                  </a:lnTo>
                  <a:lnTo>
                    <a:pt x="113" y="68"/>
                  </a:lnTo>
                  <a:lnTo>
                    <a:pt x="109" y="79"/>
                  </a:lnTo>
                  <a:lnTo>
                    <a:pt x="104" y="88"/>
                  </a:lnTo>
                  <a:lnTo>
                    <a:pt x="97" y="96"/>
                  </a:lnTo>
                  <a:lnTo>
                    <a:pt x="89" y="103"/>
                  </a:lnTo>
                  <a:lnTo>
                    <a:pt x="79" y="108"/>
                  </a:lnTo>
                  <a:lnTo>
                    <a:pt x="69" y="112"/>
                  </a:lnTo>
                  <a:lnTo>
                    <a:pt x="57" y="113"/>
                  </a:lnTo>
                  <a:lnTo>
                    <a:pt x="5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7F052CC0-214E-FAF0-70C2-5708F17089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25" y="330200"/>
              <a:ext cx="30163" cy="30163"/>
            </a:xfrm>
            <a:custGeom>
              <a:avLst/>
              <a:gdLst>
                <a:gd name="T0" fmla="*/ 57 w 114"/>
                <a:gd name="T1" fmla="*/ 113 h 113"/>
                <a:gd name="T2" fmla="*/ 57 w 114"/>
                <a:gd name="T3" fmla="*/ 113 h 113"/>
                <a:gd name="T4" fmla="*/ 46 w 114"/>
                <a:gd name="T5" fmla="*/ 112 h 113"/>
                <a:gd name="T6" fmla="*/ 36 w 114"/>
                <a:gd name="T7" fmla="*/ 109 h 113"/>
                <a:gd name="T8" fmla="*/ 25 w 114"/>
                <a:gd name="T9" fmla="*/ 104 h 113"/>
                <a:gd name="T10" fmla="*/ 17 w 114"/>
                <a:gd name="T11" fmla="*/ 97 h 113"/>
                <a:gd name="T12" fmla="*/ 10 w 114"/>
                <a:gd name="T13" fmla="*/ 89 h 113"/>
                <a:gd name="T14" fmla="*/ 5 w 114"/>
                <a:gd name="T15" fmla="*/ 78 h 113"/>
                <a:gd name="T16" fmla="*/ 1 w 114"/>
                <a:gd name="T17" fmla="*/ 68 h 113"/>
                <a:gd name="T18" fmla="*/ 0 w 114"/>
                <a:gd name="T19" fmla="*/ 56 h 113"/>
                <a:gd name="T20" fmla="*/ 0 w 114"/>
                <a:gd name="T21" fmla="*/ 56 h 113"/>
                <a:gd name="T22" fmla="*/ 1 w 114"/>
                <a:gd name="T23" fmla="*/ 45 h 113"/>
                <a:gd name="T24" fmla="*/ 5 w 114"/>
                <a:gd name="T25" fmla="*/ 34 h 113"/>
                <a:gd name="T26" fmla="*/ 10 w 114"/>
                <a:gd name="T27" fmla="*/ 25 h 113"/>
                <a:gd name="T28" fmla="*/ 17 w 114"/>
                <a:gd name="T29" fmla="*/ 17 h 113"/>
                <a:gd name="T30" fmla="*/ 25 w 114"/>
                <a:gd name="T31" fmla="*/ 10 h 113"/>
                <a:gd name="T32" fmla="*/ 36 w 114"/>
                <a:gd name="T33" fmla="*/ 5 h 113"/>
                <a:gd name="T34" fmla="*/ 46 w 114"/>
                <a:gd name="T35" fmla="*/ 1 h 113"/>
                <a:gd name="T36" fmla="*/ 57 w 114"/>
                <a:gd name="T37" fmla="*/ 0 h 113"/>
                <a:gd name="T38" fmla="*/ 57 w 114"/>
                <a:gd name="T39" fmla="*/ 0 h 113"/>
                <a:gd name="T40" fmla="*/ 69 w 114"/>
                <a:gd name="T41" fmla="*/ 1 h 113"/>
                <a:gd name="T42" fmla="*/ 79 w 114"/>
                <a:gd name="T43" fmla="*/ 5 h 113"/>
                <a:gd name="T44" fmla="*/ 89 w 114"/>
                <a:gd name="T45" fmla="*/ 10 h 113"/>
                <a:gd name="T46" fmla="*/ 97 w 114"/>
                <a:gd name="T47" fmla="*/ 17 h 113"/>
                <a:gd name="T48" fmla="*/ 104 w 114"/>
                <a:gd name="T49" fmla="*/ 25 h 113"/>
                <a:gd name="T50" fmla="*/ 109 w 114"/>
                <a:gd name="T51" fmla="*/ 34 h 113"/>
                <a:gd name="T52" fmla="*/ 112 w 114"/>
                <a:gd name="T53" fmla="*/ 45 h 113"/>
                <a:gd name="T54" fmla="*/ 114 w 114"/>
                <a:gd name="T55" fmla="*/ 56 h 113"/>
                <a:gd name="T56" fmla="*/ 114 w 114"/>
                <a:gd name="T57" fmla="*/ 56 h 113"/>
                <a:gd name="T58" fmla="*/ 112 w 114"/>
                <a:gd name="T59" fmla="*/ 68 h 113"/>
                <a:gd name="T60" fmla="*/ 109 w 114"/>
                <a:gd name="T61" fmla="*/ 78 h 113"/>
                <a:gd name="T62" fmla="*/ 104 w 114"/>
                <a:gd name="T63" fmla="*/ 89 h 113"/>
                <a:gd name="T64" fmla="*/ 97 w 114"/>
                <a:gd name="T65" fmla="*/ 97 h 113"/>
                <a:gd name="T66" fmla="*/ 89 w 114"/>
                <a:gd name="T67" fmla="*/ 104 h 113"/>
                <a:gd name="T68" fmla="*/ 79 w 114"/>
                <a:gd name="T69" fmla="*/ 109 h 113"/>
                <a:gd name="T70" fmla="*/ 69 w 114"/>
                <a:gd name="T71" fmla="*/ 112 h 113"/>
                <a:gd name="T72" fmla="*/ 57 w 114"/>
                <a:gd name="T73" fmla="*/ 113 h 113"/>
                <a:gd name="T74" fmla="*/ 57 w 114"/>
                <a:gd name="T7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" h="113">
                  <a:moveTo>
                    <a:pt x="57" y="113"/>
                  </a:moveTo>
                  <a:lnTo>
                    <a:pt x="57" y="113"/>
                  </a:lnTo>
                  <a:lnTo>
                    <a:pt x="46" y="112"/>
                  </a:lnTo>
                  <a:lnTo>
                    <a:pt x="36" y="109"/>
                  </a:lnTo>
                  <a:lnTo>
                    <a:pt x="25" y="104"/>
                  </a:lnTo>
                  <a:lnTo>
                    <a:pt x="17" y="97"/>
                  </a:lnTo>
                  <a:lnTo>
                    <a:pt x="10" y="89"/>
                  </a:lnTo>
                  <a:lnTo>
                    <a:pt x="5" y="78"/>
                  </a:lnTo>
                  <a:lnTo>
                    <a:pt x="1" y="68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" y="45"/>
                  </a:lnTo>
                  <a:lnTo>
                    <a:pt x="5" y="34"/>
                  </a:lnTo>
                  <a:lnTo>
                    <a:pt x="10" y="25"/>
                  </a:lnTo>
                  <a:lnTo>
                    <a:pt x="17" y="17"/>
                  </a:lnTo>
                  <a:lnTo>
                    <a:pt x="25" y="10"/>
                  </a:lnTo>
                  <a:lnTo>
                    <a:pt x="36" y="5"/>
                  </a:lnTo>
                  <a:lnTo>
                    <a:pt x="46" y="1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79" y="5"/>
                  </a:lnTo>
                  <a:lnTo>
                    <a:pt x="89" y="10"/>
                  </a:lnTo>
                  <a:lnTo>
                    <a:pt x="97" y="17"/>
                  </a:lnTo>
                  <a:lnTo>
                    <a:pt x="104" y="25"/>
                  </a:lnTo>
                  <a:lnTo>
                    <a:pt x="109" y="34"/>
                  </a:lnTo>
                  <a:lnTo>
                    <a:pt x="112" y="45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2" y="68"/>
                  </a:lnTo>
                  <a:lnTo>
                    <a:pt x="109" y="78"/>
                  </a:lnTo>
                  <a:lnTo>
                    <a:pt x="104" y="89"/>
                  </a:lnTo>
                  <a:lnTo>
                    <a:pt x="97" y="97"/>
                  </a:lnTo>
                  <a:lnTo>
                    <a:pt x="89" y="104"/>
                  </a:lnTo>
                  <a:lnTo>
                    <a:pt x="79" y="109"/>
                  </a:lnTo>
                  <a:lnTo>
                    <a:pt x="69" y="112"/>
                  </a:lnTo>
                  <a:lnTo>
                    <a:pt x="57" y="113"/>
                  </a:lnTo>
                  <a:lnTo>
                    <a:pt x="57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93CDEEF-BAA5-0B4A-15F1-1C07AC7D31A4}"/>
              </a:ext>
            </a:extLst>
          </p:cNvPr>
          <p:cNvGrpSpPr/>
          <p:nvPr/>
        </p:nvGrpSpPr>
        <p:grpSpPr>
          <a:xfrm>
            <a:off x="5771664" y="2368570"/>
            <a:ext cx="287481" cy="286214"/>
            <a:chOff x="7715250" y="2528888"/>
            <a:chExt cx="360363" cy="358775"/>
          </a:xfrm>
          <a:solidFill>
            <a:schemeClr val="bg1"/>
          </a:solidFill>
        </p:grpSpPr>
        <p:sp>
          <p:nvSpPr>
            <p:cNvPr id="53" name="Freeform 60">
              <a:extLst>
                <a:ext uri="{FF2B5EF4-FFF2-40B4-BE49-F238E27FC236}">
                  <a16:creationId xmlns:a16="http://schemas.microsoft.com/office/drawing/2014/main" id="{1E554160-B41B-B58A-EA8A-C7509A4BA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45425" y="2657476"/>
              <a:ext cx="117475" cy="106363"/>
            </a:xfrm>
            <a:custGeom>
              <a:avLst/>
              <a:gdLst>
                <a:gd name="T0" fmla="*/ 245 w 519"/>
                <a:gd name="T1" fmla="*/ 466 h 469"/>
                <a:gd name="T2" fmla="*/ 185 w 519"/>
                <a:gd name="T3" fmla="*/ 431 h 469"/>
                <a:gd name="T4" fmla="*/ 98 w 519"/>
                <a:gd name="T5" fmla="*/ 364 h 469"/>
                <a:gd name="T6" fmla="*/ 39 w 519"/>
                <a:gd name="T7" fmla="*/ 295 h 469"/>
                <a:gd name="T8" fmla="*/ 11 w 519"/>
                <a:gd name="T9" fmla="*/ 242 h 469"/>
                <a:gd name="T10" fmla="*/ 0 w 519"/>
                <a:gd name="T11" fmla="*/ 183 h 469"/>
                <a:gd name="T12" fmla="*/ 6 w 519"/>
                <a:gd name="T13" fmla="*/ 130 h 469"/>
                <a:gd name="T14" fmla="*/ 30 w 519"/>
                <a:gd name="T15" fmla="*/ 74 h 469"/>
                <a:gd name="T16" fmla="*/ 67 w 519"/>
                <a:gd name="T17" fmla="*/ 34 h 469"/>
                <a:gd name="T18" fmla="*/ 110 w 519"/>
                <a:gd name="T19" fmla="*/ 10 h 469"/>
                <a:gd name="T20" fmla="*/ 159 w 519"/>
                <a:gd name="T21" fmla="*/ 0 h 469"/>
                <a:gd name="T22" fmla="*/ 230 w 519"/>
                <a:gd name="T23" fmla="*/ 14 h 469"/>
                <a:gd name="T24" fmla="*/ 274 w 519"/>
                <a:gd name="T25" fmla="*/ 22 h 469"/>
                <a:gd name="T26" fmla="*/ 342 w 519"/>
                <a:gd name="T27" fmla="*/ 0 h 469"/>
                <a:gd name="T28" fmla="*/ 399 w 519"/>
                <a:gd name="T29" fmla="*/ 6 h 469"/>
                <a:gd name="T30" fmla="*/ 443 w 519"/>
                <a:gd name="T31" fmla="*/ 26 h 469"/>
                <a:gd name="T32" fmla="*/ 481 w 519"/>
                <a:gd name="T33" fmla="*/ 62 h 469"/>
                <a:gd name="T34" fmla="*/ 509 w 519"/>
                <a:gd name="T35" fmla="*/ 114 h 469"/>
                <a:gd name="T36" fmla="*/ 519 w 519"/>
                <a:gd name="T37" fmla="*/ 183 h 469"/>
                <a:gd name="T38" fmla="*/ 513 w 519"/>
                <a:gd name="T39" fmla="*/ 228 h 469"/>
                <a:gd name="T40" fmla="*/ 489 w 519"/>
                <a:gd name="T41" fmla="*/ 283 h 469"/>
                <a:gd name="T42" fmla="*/ 443 w 519"/>
                <a:gd name="T43" fmla="*/ 343 h 469"/>
                <a:gd name="T44" fmla="*/ 355 w 519"/>
                <a:gd name="T45" fmla="*/ 417 h 469"/>
                <a:gd name="T46" fmla="*/ 274 w 519"/>
                <a:gd name="T47" fmla="*/ 466 h 469"/>
                <a:gd name="T48" fmla="*/ 260 w 519"/>
                <a:gd name="T49" fmla="*/ 469 h 469"/>
                <a:gd name="T50" fmla="*/ 140 w 519"/>
                <a:gd name="T51" fmla="*/ 69 h 469"/>
                <a:gd name="T52" fmla="*/ 116 w 519"/>
                <a:gd name="T53" fmla="*/ 80 h 469"/>
                <a:gd name="T54" fmla="*/ 91 w 519"/>
                <a:gd name="T55" fmla="*/ 103 h 469"/>
                <a:gd name="T56" fmla="*/ 74 w 519"/>
                <a:gd name="T57" fmla="*/ 134 h 469"/>
                <a:gd name="T58" fmla="*/ 66 w 519"/>
                <a:gd name="T59" fmla="*/ 172 h 469"/>
                <a:gd name="T60" fmla="*/ 68 w 519"/>
                <a:gd name="T61" fmla="*/ 200 h 469"/>
                <a:gd name="T62" fmla="*/ 89 w 519"/>
                <a:gd name="T63" fmla="*/ 251 h 469"/>
                <a:gd name="T64" fmla="*/ 140 w 519"/>
                <a:gd name="T65" fmla="*/ 313 h 469"/>
                <a:gd name="T66" fmla="*/ 203 w 519"/>
                <a:gd name="T67" fmla="*/ 363 h 469"/>
                <a:gd name="T68" fmla="*/ 287 w 519"/>
                <a:gd name="T69" fmla="*/ 383 h 469"/>
                <a:gd name="T70" fmla="*/ 364 w 519"/>
                <a:gd name="T71" fmla="*/ 326 h 469"/>
                <a:gd name="T72" fmla="*/ 420 w 519"/>
                <a:gd name="T73" fmla="*/ 267 h 469"/>
                <a:gd name="T74" fmla="*/ 450 w 519"/>
                <a:gd name="T75" fmla="*/ 208 h 469"/>
                <a:gd name="T76" fmla="*/ 453 w 519"/>
                <a:gd name="T77" fmla="*/ 182 h 469"/>
                <a:gd name="T78" fmla="*/ 448 w 519"/>
                <a:gd name="T79" fmla="*/ 143 h 469"/>
                <a:gd name="T80" fmla="*/ 435 w 519"/>
                <a:gd name="T81" fmla="*/ 110 h 469"/>
                <a:gd name="T82" fmla="*/ 411 w 519"/>
                <a:gd name="T83" fmla="*/ 85 h 469"/>
                <a:gd name="T84" fmla="*/ 381 w 519"/>
                <a:gd name="T85" fmla="*/ 69 h 469"/>
                <a:gd name="T86" fmla="*/ 339 w 519"/>
                <a:gd name="T87" fmla="*/ 66 h 469"/>
                <a:gd name="T88" fmla="*/ 296 w 519"/>
                <a:gd name="T89" fmla="*/ 89 h 469"/>
                <a:gd name="T90" fmla="*/ 276 w 519"/>
                <a:gd name="T91" fmla="*/ 111 h 469"/>
                <a:gd name="T92" fmla="*/ 260 w 519"/>
                <a:gd name="T93" fmla="*/ 115 h 469"/>
                <a:gd name="T94" fmla="*/ 232 w 519"/>
                <a:gd name="T95" fmla="*/ 99 h 469"/>
                <a:gd name="T96" fmla="*/ 212 w 519"/>
                <a:gd name="T97" fmla="*/ 80 h 469"/>
                <a:gd name="T98" fmla="*/ 177 w 519"/>
                <a:gd name="T99" fmla="*/ 66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19" h="469">
                  <a:moveTo>
                    <a:pt x="260" y="469"/>
                  </a:moveTo>
                  <a:lnTo>
                    <a:pt x="260" y="469"/>
                  </a:lnTo>
                  <a:lnTo>
                    <a:pt x="252" y="468"/>
                  </a:lnTo>
                  <a:lnTo>
                    <a:pt x="245" y="466"/>
                  </a:lnTo>
                  <a:lnTo>
                    <a:pt x="245" y="466"/>
                  </a:lnTo>
                  <a:lnTo>
                    <a:pt x="232" y="459"/>
                  </a:lnTo>
                  <a:lnTo>
                    <a:pt x="204" y="442"/>
                  </a:lnTo>
                  <a:lnTo>
                    <a:pt x="185" y="431"/>
                  </a:lnTo>
                  <a:lnTo>
                    <a:pt x="164" y="417"/>
                  </a:lnTo>
                  <a:lnTo>
                    <a:pt x="143" y="402"/>
                  </a:lnTo>
                  <a:lnTo>
                    <a:pt x="121" y="384"/>
                  </a:lnTo>
                  <a:lnTo>
                    <a:pt x="98" y="364"/>
                  </a:lnTo>
                  <a:lnTo>
                    <a:pt x="76" y="343"/>
                  </a:lnTo>
                  <a:lnTo>
                    <a:pt x="57" y="320"/>
                  </a:lnTo>
                  <a:lnTo>
                    <a:pt x="47" y="308"/>
                  </a:lnTo>
                  <a:lnTo>
                    <a:pt x="39" y="295"/>
                  </a:lnTo>
                  <a:lnTo>
                    <a:pt x="31" y="283"/>
                  </a:lnTo>
                  <a:lnTo>
                    <a:pt x="24" y="269"/>
                  </a:lnTo>
                  <a:lnTo>
                    <a:pt x="17" y="256"/>
                  </a:lnTo>
                  <a:lnTo>
                    <a:pt x="11" y="242"/>
                  </a:lnTo>
                  <a:lnTo>
                    <a:pt x="7" y="228"/>
                  </a:lnTo>
                  <a:lnTo>
                    <a:pt x="3" y="213"/>
                  </a:lnTo>
                  <a:lnTo>
                    <a:pt x="1" y="199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1" y="165"/>
                  </a:lnTo>
                  <a:lnTo>
                    <a:pt x="3" y="147"/>
                  </a:lnTo>
                  <a:lnTo>
                    <a:pt x="6" y="130"/>
                  </a:lnTo>
                  <a:lnTo>
                    <a:pt x="11" y="114"/>
                  </a:lnTo>
                  <a:lnTo>
                    <a:pt x="16" y="99"/>
                  </a:lnTo>
                  <a:lnTo>
                    <a:pt x="23" y="86"/>
                  </a:lnTo>
                  <a:lnTo>
                    <a:pt x="30" y="74"/>
                  </a:lnTo>
                  <a:lnTo>
                    <a:pt x="38" y="62"/>
                  </a:lnTo>
                  <a:lnTo>
                    <a:pt x="47" y="52"/>
                  </a:lnTo>
                  <a:lnTo>
                    <a:pt x="57" y="43"/>
                  </a:lnTo>
                  <a:lnTo>
                    <a:pt x="67" y="34"/>
                  </a:lnTo>
                  <a:lnTo>
                    <a:pt x="78" y="26"/>
                  </a:lnTo>
                  <a:lnTo>
                    <a:pt x="88" y="20"/>
                  </a:lnTo>
                  <a:lnTo>
                    <a:pt x="99" y="15"/>
                  </a:lnTo>
                  <a:lnTo>
                    <a:pt x="110" y="10"/>
                  </a:lnTo>
                  <a:lnTo>
                    <a:pt x="121" y="6"/>
                  </a:lnTo>
                  <a:lnTo>
                    <a:pt x="121" y="6"/>
                  </a:lnTo>
                  <a:lnTo>
                    <a:pt x="140" y="2"/>
                  </a:lnTo>
                  <a:lnTo>
                    <a:pt x="159" y="0"/>
                  </a:lnTo>
                  <a:lnTo>
                    <a:pt x="178" y="0"/>
                  </a:lnTo>
                  <a:lnTo>
                    <a:pt x="195" y="2"/>
                  </a:lnTo>
                  <a:lnTo>
                    <a:pt x="213" y="6"/>
                  </a:lnTo>
                  <a:lnTo>
                    <a:pt x="230" y="14"/>
                  </a:lnTo>
                  <a:lnTo>
                    <a:pt x="245" y="22"/>
                  </a:lnTo>
                  <a:lnTo>
                    <a:pt x="260" y="32"/>
                  </a:lnTo>
                  <a:lnTo>
                    <a:pt x="260" y="32"/>
                  </a:lnTo>
                  <a:lnTo>
                    <a:pt x="274" y="22"/>
                  </a:lnTo>
                  <a:lnTo>
                    <a:pt x="290" y="14"/>
                  </a:lnTo>
                  <a:lnTo>
                    <a:pt x="306" y="6"/>
                  </a:lnTo>
                  <a:lnTo>
                    <a:pt x="324" y="2"/>
                  </a:lnTo>
                  <a:lnTo>
                    <a:pt x="342" y="0"/>
                  </a:lnTo>
                  <a:lnTo>
                    <a:pt x="361" y="0"/>
                  </a:lnTo>
                  <a:lnTo>
                    <a:pt x="380" y="2"/>
                  </a:lnTo>
                  <a:lnTo>
                    <a:pt x="399" y="6"/>
                  </a:lnTo>
                  <a:lnTo>
                    <a:pt x="399" y="6"/>
                  </a:lnTo>
                  <a:lnTo>
                    <a:pt x="410" y="10"/>
                  </a:lnTo>
                  <a:lnTo>
                    <a:pt x="421" y="15"/>
                  </a:lnTo>
                  <a:lnTo>
                    <a:pt x="431" y="20"/>
                  </a:lnTo>
                  <a:lnTo>
                    <a:pt x="443" y="26"/>
                  </a:lnTo>
                  <a:lnTo>
                    <a:pt x="453" y="34"/>
                  </a:lnTo>
                  <a:lnTo>
                    <a:pt x="462" y="43"/>
                  </a:lnTo>
                  <a:lnTo>
                    <a:pt x="472" y="52"/>
                  </a:lnTo>
                  <a:lnTo>
                    <a:pt x="481" y="62"/>
                  </a:lnTo>
                  <a:lnTo>
                    <a:pt x="489" y="74"/>
                  </a:lnTo>
                  <a:lnTo>
                    <a:pt x="497" y="86"/>
                  </a:lnTo>
                  <a:lnTo>
                    <a:pt x="503" y="99"/>
                  </a:lnTo>
                  <a:lnTo>
                    <a:pt x="509" y="114"/>
                  </a:lnTo>
                  <a:lnTo>
                    <a:pt x="513" y="130"/>
                  </a:lnTo>
                  <a:lnTo>
                    <a:pt x="516" y="146"/>
                  </a:lnTo>
                  <a:lnTo>
                    <a:pt x="518" y="164"/>
                  </a:lnTo>
                  <a:lnTo>
                    <a:pt x="519" y="183"/>
                  </a:lnTo>
                  <a:lnTo>
                    <a:pt x="519" y="183"/>
                  </a:lnTo>
                  <a:lnTo>
                    <a:pt x="518" y="198"/>
                  </a:lnTo>
                  <a:lnTo>
                    <a:pt x="516" y="212"/>
                  </a:lnTo>
                  <a:lnTo>
                    <a:pt x="513" y="228"/>
                  </a:lnTo>
                  <a:lnTo>
                    <a:pt x="508" y="241"/>
                  </a:lnTo>
                  <a:lnTo>
                    <a:pt x="503" y="256"/>
                  </a:lnTo>
                  <a:lnTo>
                    <a:pt x="497" y="269"/>
                  </a:lnTo>
                  <a:lnTo>
                    <a:pt x="489" y="283"/>
                  </a:lnTo>
                  <a:lnTo>
                    <a:pt x="481" y="295"/>
                  </a:lnTo>
                  <a:lnTo>
                    <a:pt x="472" y="308"/>
                  </a:lnTo>
                  <a:lnTo>
                    <a:pt x="462" y="320"/>
                  </a:lnTo>
                  <a:lnTo>
                    <a:pt x="443" y="343"/>
                  </a:lnTo>
                  <a:lnTo>
                    <a:pt x="421" y="364"/>
                  </a:lnTo>
                  <a:lnTo>
                    <a:pt x="399" y="383"/>
                  </a:lnTo>
                  <a:lnTo>
                    <a:pt x="377" y="402"/>
                  </a:lnTo>
                  <a:lnTo>
                    <a:pt x="355" y="417"/>
                  </a:lnTo>
                  <a:lnTo>
                    <a:pt x="335" y="431"/>
                  </a:lnTo>
                  <a:lnTo>
                    <a:pt x="317" y="442"/>
                  </a:lnTo>
                  <a:lnTo>
                    <a:pt x="288" y="459"/>
                  </a:lnTo>
                  <a:lnTo>
                    <a:pt x="274" y="466"/>
                  </a:lnTo>
                  <a:lnTo>
                    <a:pt x="274" y="466"/>
                  </a:lnTo>
                  <a:lnTo>
                    <a:pt x="267" y="468"/>
                  </a:lnTo>
                  <a:lnTo>
                    <a:pt x="260" y="469"/>
                  </a:lnTo>
                  <a:lnTo>
                    <a:pt x="260" y="469"/>
                  </a:lnTo>
                  <a:close/>
                  <a:moveTo>
                    <a:pt x="167" y="65"/>
                  </a:moveTo>
                  <a:lnTo>
                    <a:pt x="167" y="65"/>
                  </a:lnTo>
                  <a:lnTo>
                    <a:pt x="153" y="66"/>
                  </a:lnTo>
                  <a:lnTo>
                    <a:pt x="140" y="69"/>
                  </a:lnTo>
                  <a:lnTo>
                    <a:pt x="140" y="69"/>
                  </a:lnTo>
                  <a:lnTo>
                    <a:pt x="131" y="73"/>
                  </a:lnTo>
                  <a:lnTo>
                    <a:pt x="123" y="76"/>
                  </a:lnTo>
                  <a:lnTo>
                    <a:pt x="116" y="80"/>
                  </a:lnTo>
                  <a:lnTo>
                    <a:pt x="109" y="85"/>
                  </a:lnTo>
                  <a:lnTo>
                    <a:pt x="102" y="90"/>
                  </a:lnTo>
                  <a:lnTo>
                    <a:pt x="96" y="96"/>
                  </a:lnTo>
                  <a:lnTo>
                    <a:pt x="91" y="103"/>
                  </a:lnTo>
                  <a:lnTo>
                    <a:pt x="86" y="110"/>
                  </a:lnTo>
                  <a:lnTo>
                    <a:pt x="82" y="117"/>
                  </a:lnTo>
                  <a:lnTo>
                    <a:pt x="78" y="125"/>
                  </a:lnTo>
                  <a:lnTo>
                    <a:pt x="74" y="134"/>
                  </a:lnTo>
                  <a:lnTo>
                    <a:pt x="71" y="143"/>
                  </a:lnTo>
                  <a:lnTo>
                    <a:pt x="69" y="152"/>
                  </a:lnTo>
                  <a:lnTo>
                    <a:pt x="67" y="162"/>
                  </a:lnTo>
                  <a:lnTo>
                    <a:pt x="66" y="172"/>
                  </a:lnTo>
                  <a:lnTo>
                    <a:pt x="66" y="183"/>
                  </a:lnTo>
                  <a:lnTo>
                    <a:pt x="66" y="183"/>
                  </a:lnTo>
                  <a:lnTo>
                    <a:pt x="67" y="192"/>
                  </a:lnTo>
                  <a:lnTo>
                    <a:pt x="68" y="200"/>
                  </a:lnTo>
                  <a:lnTo>
                    <a:pt x="70" y="209"/>
                  </a:lnTo>
                  <a:lnTo>
                    <a:pt x="72" y="217"/>
                  </a:lnTo>
                  <a:lnTo>
                    <a:pt x="80" y="234"/>
                  </a:lnTo>
                  <a:lnTo>
                    <a:pt x="89" y="251"/>
                  </a:lnTo>
                  <a:lnTo>
                    <a:pt x="99" y="267"/>
                  </a:lnTo>
                  <a:lnTo>
                    <a:pt x="112" y="283"/>
                  </a:lnTo>
                  <a:lnTo>
                    <a:pt x="125" y="298"/>
                  </a:lnTo>
                  <a:lnTo>
                    <a:pt x="140" y="313"/>
                  </a:lnTo>
                  <a:lnTo>
                    <a:pt x="155" y="326"/>
                  </a:lnTo>
                  <a:lnTo>
                    <a:pt x="171" y="340"/>
                  </a:lnTo>
                  <a:lnTo>
                    <a:pt x="187" y="352"/>
                  </a:lnTo>
                  <a:lnTo>
                    <a:pt x="203" y="363"/>
                  </a:lnTo>
                  <a:lnTo>
                    <a:pt x="233" y="383"/>
                  </a:lnTo>
                  <a:lnTo>
                    <a:pt x="260" y="399"/>
                  </a:lnTo>
                  <a:lnTo>
                    <a:pt x="260" y="399"/>
                  </a:lnTo>
                  <a:lnTo>
                    <a:pt x="287" y="383"/>
                  </a:lnTo>
                  <a:lnTo>
                    <a:pt x="317" y="363"/>
                  </a:lnTo>
                  <a:lnTo>
                    <a:pt x="333" y="352"/>
                  </a:lnTo>
                  <a:lnTo>
                    <a:pt x="349" y="340"/>
                  </a:lnTo>
                  <a:lnTo>
                    <a:pt x="364" y="326"/>
                  </a:lnTo>
                  <a:lnTo>
                    <a:pt x="380" y="313"/>
                  </a:lnTo>
                  <a:lnTo>
                    <a:pt x="394" y="298"/>
                  </a:lnTo>
                  <a:lnTo>
                    <a:pt x="408" y="283"/>
                  </a:lnTo>
                  <a:lnTo>
                    <a:pt x="420" y="267"/>
                  </a:lnTo>
                  <a:lnTo>
                    <a:pt x="431" y="251"/>
                  </a:lnTo>
                  <a:lnTo>
                    <a:pt x="440" y="234"/>
                  </a:lnTo>
                  <a:lnTo>
                    <a:pt x="447" y="216"/>
                  </a:lnTo>
                  <a:lnTo>
                    <a:pt x="450" y="208"/>
                  </a:lnTo>
                  <a:lnTo>
                    <a:pt x="451" y="200"/>
                  </a:lnTo>
                  <a:lnTo>
                    <a:pt x="453" y="191"/>
                  </a:lnTo>
                  <a:lnTo>
                    <a:pt x="453" y="182"/>
                  </a:lnTo>
                  <a:lnTo>
                    <a:pt x="453" y="182"/>
                  </a:lnTo>
                  <a:lnTo>
                    <a:pt x="453" y="172"/>
                  </a:lnTo>
                  <a:lnTo>
                    <a:pt x="452" y="162"/>
                  </a:lnTo>
                  <a:lnTo>
                    <a:pt x="451" y="152"/>
                  </a:lnTo>
                  <a:lnTo>
                    <a:pt x="448" y="143"/>
                  </a:lnTo>
                  <a:lnTo>
                    <a:pt x="446" y="134"/>
                  </a:lnTo>
                  <a:lnTo>
                    <a:pt x="443" y="125"/>
                  </a:lnTo>
                  <a:lnTo>
                    <a:pt x="439" y="117"/>
                  </a:lnTo>
                  <a:lnTo>
                    <a:pt x="435" y="110"/>
                  </a:lnTo>
                  <a:lnTo>
                    <a:pt x="429" y="103"/>
                  </a:lnTo>
                  <a:lnTo>
                    <a:pt x="423" y="96"/>
                  </a:lnTo>
                  <a:lnTo>
                    <a:pt x="418" y="90"/>
                  </a:lnTo>
                  <a:lnTo>
                    <a:pt x="411" y="85"/>
                  </a:lnTo>
                  <a:lnTo>
                    <a:pt x="405" y="80"/>
                  </a:lnTo>
                  <a:lnTo>
                    <a:pt x="396" y="76"/>
                  </a:lnTo>
                  <a:lnTo>
                    <a:pt x="389" y="73"/>
                  </a:lnTo>
                  <a:lnTo>
                    <a:pt x="381" y="69"/>
                  </a:lnTo>
                  <a:lnTo>
                    <a:pt x="381" y="69"/>
                  </a:lnTo>
                  <a:lnTo>
                    <a:pt x="366" y="66"/>
                  </a:lnTo>
                  <a:lnTo>
                    <a:pt x="353" y="65"/>
                  </a:lnTo>
                  <a:lnTo>
                    <a:pt x="339" y="66"/>
                  </a:lnTo>
                  <a:lnTo>
                    <a:pt x="327" y="69"/>
                  </a:lnTo>
                  <a:lnTo>
                    <a:pt x="316" y="75"/>
                  </a:lnTo>
                  <a:lnTo>
                    <a:pt x="304" y="81"/>
                  </a:lnTo>
                  <a:lnTo>
                    <a:pt x="296" y="89"/>
                  </a:lnTo>
                  <a:lnTo>
                    <a:pt x="288" y="99"/>
                  </a:lnTo>
                  <a:lnTo>
                    <a:pt x="288" y="99"/>
                  </a:lnTo>
                  <a:lnTo>
                    <a:pt x="282" y="106"/>
                  </a:lnTo>
                  <a:lnTo>
                    <a:pt x="276" y="111"/>
                  </a:lnTo>
                  <a:lnTo>
                    <a:pt x="268" y="114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60" y="115"/>
                  </a:lnTo>
                  <a:lnTo>
                    <a:pt x="251" y="114"/>
                  </a:lnTo>
                  <a:lnTo>
                    <a:pt x="244" y="111"/>
                  </a:lnTo>
                  <a:lnTo>
                    <a:pt x="237" y="106"/>
                  </a:lnTo>
                  <a:lnTo>
                    <a:pt x="232" y="99"/>
                  </a:lnTo>
                  <a:lnTo>
                    <a:pt x="232" y="99"/>
                  </a:lnTo>
                  <a:lnTo>
                    <a:pt x="227" y="92"/>
                  </a:lnTo>
                  <a:lnTo>
                    <a:pt x="220" y="85"/>
                  </a:lnTo>
                  <a:lnTo>
                    <a:pt x="212" y="80"/>
                  </a:lnTo>
                  <a:lnTo>
                    <a:pt x="205" y="75"/>
                  </a:lnTo>
                  <a:lnTo>
                    <a:pt x="195" y="71"/>
                  </a:lnTo>
                  <a:lnTo>
                    <a:pt x="186" y="68"/>
                  </a:lnTo>
                  <a:lnTo>
                    <a:pt x="177" y="66"/>
                  </a:lnTo>
                  <a:lnTo>
                    <a:pt x="167" y="65"/>
                  </a:lnTo>
                  <a:lnTo>
                    <a:pt x="167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1">
              <a:extLst>
                <a:ext uri="{FF2B5EF4-FFF2-40B4-BE49-F238E27FC236}">
                  <a16:creationId xmlns:a16="http://schemas.microsoft.com/office/drawing/2014/main" id="{8C3FF517-95BF-E271-4977-18BE1C8C5C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15250" y="2754313"/>
              <a:ext cx="76200" cy="119063"/>
            </a:xfrm>
            <a:custGeom>
              <a:avLst/>
              <a:gdLst>
                <a:gd name="T0" fmla="*/ 297 w 330"/>
                <a:gd name="T1" fmla="*/ 529 h 529"/>
                <a:gd name="T2" fmla="*/ 32 w 330"/>
                <a:gd name="T3" fmla="*/ 529 h 529"/>
                <a:gd name="T4" fmla="*/ 32 w 330"/>
                <a:gd name="T5" fmla="*/ 529 h 529"/>
                <a:gd name="T6" fmla="*/ 26 w 330"/>
                <a:gd name="T7" fmla="*/ 529 h 529"/>
                <a:gd name="T8" fmla="*/ 19 w 330"/>
                <a:gd name="T9" fmla="*/ 526 h 529"/>
                <a:gd name="T10" fmla="*/ 14 w 330"/>
                <a:gd name="T11" fmla="*/ 523 h 529"/>
                <a:gd name="T12" fmla="*/ 9 w 330"/>
                <a:gd name="T13" fmla="*/ 519 h 529"/>
                <a:gd name="T14" fmla="*/ 5 w 330"/>
                <a:gd name="T15" fmla="*/ 514 h 529"/>
                <a:gd name="T16" fmla="*/ 2 w 330"/>
                <a:gd name="T17" fmla="*/ 509 h 529"/>
                <a:gd name="T18" fmla="*/ 0 w 330"/>
                <a:gd name="T19" fmla="*/ 503 h 529"/>
                <a:gd name="T20" fmla="*/ 0 w 330"/>
                <a:gd name="T21" fmla="*/ 495 h 529"/>
                <a:gd name="T22" fmla="*/ 0 w 330"/>
                <a:gd name="T23" fmla="*/ 33 h 529"/>
                <a:gd name="T24" fmla="*/ 0 w 330"/>
                <a:gd name="T25" fmla="*/ 33 h 529"/>
                <a:gd name="T26" fmla="*/ 0 w 330"/>
                <a:gd name="T27" fmla="*/ 27 h 529"/>
                <a:gd name="T28" fmla="*/ 2 w 330"/>
                <a:gd name="T29" fmla="*/ 20 h 529"/>
                <a:gd name="T30" fmla="*/ 5 w 330"/>
                <a:gd name="T31" fmla="*/ 14 h 529"/>
                <a:gd name="T32" fmla="*/ 9 w 330"/>
                <a:gd name="T33" fmla="*/ 9 h 529"/>
                <a:gd name="T34" fmla="*/ 14 w 330"/>
                <a:gd name="T35" fmla="*/ 6 h 529"/>
                <a:gd name="T36" fmla="*/ 19 w 330"/>
                <a:gd name="T37" fmla="*/ 3 h 529"/>
                <a:gd name="T38" fmla="*/ 26 w 330"/>
                <a:gd name="T39" fmla="*/ 1 h 529"/>
                <a:gd name="T40" fmla="*/ 32 w 330"/>
                <a:gd name="T41" fmla="*/ 0 h 529"/>
                <a:gd name="T42" fmla="*/ 297 w 330"/>
                <a:gd name="T43" fmla="*/ 0 h 529"/>
                <a:gd name="T44" fmla="*/ 297 w 330"/>
                <a:gd name="T45" fmla="*/ 0 h 529"/>
                <a:gd name="T46" fmla="*/ 304 w 330"/>
                <a:gd name="T47" fmla="*/ 1 h 529"/>
                <a:gd name="T48" fmla="*/ 310 w 330"/>
                <a:gd name="T49" fmla="*/ 3 h 529"/>
                <a:gd name="T50" fmla="*/ 315 w 330"/>
                <a:gd name="T51" fmla="*/ 6 h 529"/>
                <a:gd name="T52" fmla="*/ 320 w 330"/>
                <a:gd name="T53" fmla="*/ 9 h 529"/>
                <a:gd name="T54" fmla="*/ 325 w 330"/>
                <a:gd name="T55" fmla="*/ 14 h 529"/>
                <a:gd name="T56" fmla="*/ 328 w 330"/>
                <a:gd name="T57" fmla="*/ 20 h 529"/>
                <a:gd name="T58" fmla="*/ 329 w 330"/>
                <a:gd name="T59" fmla="*/ 27 h 529"/>
                <a:gd name="T60" fmla="*/ 330 w 330"/>
                <a:gd name="T61" fmla="*/ 33 h 529"/>
                <a:gd name="T62" fmla="*/ 330 w 330"/>
                <a:gd name="T63" fmla="*/ 495 h 529"/>
                <a:gd name="T64" fmla="*/ 330 w 330"/>
                <a:gd name="T65" fmla="*/ 495 h 529"/>
                <a:gd name="T66" fmla="*/ 329 w 330"/>
                <a:gd name="T67" fmla="*/ 503 h 529"/>
                <a:gd name="T68" fmla="*/ 328 w 330"/>
                <a:gd name="T69" fmla="*/ 509 h 529"/>
                <a:gd name="T70" fmla="*/ 325 w 330"/>
                <a:gd name="T71" fmla="*/ 514 h 529"/>
                <a:gd name="T72" fmla="*/ 320 w 330"/>
                <a:gd name="T73" fmla="*/ 519 h 529"/>
                <a:gd name="T74" fmla="*/ 315 w 330"/>
                <a:gd name="T75" fmla="*/ 523 h 529"/>
                <a:gd name="T76" fmla="*/ 310 w 330"/>
                <a:gd name="T77" fmla="*/ 526 h 529"/>
                <a:gd name="T78" fmla="*/ 304 w 330"/>
                <a:gd name="T79" fmla="*/ 529 h 529"/>
                <a:gd name="T80" fmla="*/ 297 w 330"/>
                <a:gd name="T81" fmla="*/ 529 h 529"/>
                <a:gd name="T82" fmla="*/ 297 w 330"/>
                <a:gd name="T83" fmla="*/ 529 h 529"/>
                <a:gd name="T84" fmla="*/ 65 w 330"/>
                <a:gd name="T85" fmla="*/ 462 h 529"/>
                <a:gd name="T86" fmla="*/ 264 w 330"/>
                <a:gd name="T87" fmla="*/ 462 h 529"/>
                <a:gd name="T88" fmla="*/ 264 w 330"/>
                <a:gd name="T89" fmla="*/ 66 h 529"/>
                <a:gd name="T90" fmla="*/ 65 w 330"/>
                <a:gd name="T91" fmla="*/ 66 h 529"/>
                <a:gd name="T92" fmla="*/ 65 w 330"/>
                <a:gd name="T93" fmla="*/ 462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0" h="529">
                  <a:moveTo>
                    <a:pt x="297" y="529"/>
                  </a:moveTo>
                  <a:lnTo>
                    <a:pt x="32" y="529"/>
                  </a:lnTo>
                  <a:lnTo>
                    <a:pt x="32" y="529"/>
                  </a:lnTo>
                  <a:lnTo>
                    <a:pt x="26" y="529"/>
                  </a:lnTo>
                  <a:lnTo>
                    <a:pt x="19" y="526"/>
                  </a:lnTo>
                  <a:lnTo>
                    <a:pt x="14" y="523"/>
                  </a:lnTo>
                  <a:lnTo>
                    <a:pt x="9" y="519"/>
                  </a:lnTo>
                  <a:lnTo>
                    <a:pt x="5" y="514"/>
                  </a:lnTo>
                  <a:lnTo>
                    <a:pt x="2" y="509"/>
                  </a:lnTo>
                  <a:lnTo>
                    <a:pt x="0" y="503"/>
                  </a:lnTo>
                  <a:lnTo>
                    <a:pt x="0" y="495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0"/>
                  </a:lnTo>
                  <a:lnTo>
                    <a:pt x="5" y="14"/>
                  </a:lnTo>
                  <a:lnTo>
                    <a:pt x="9" y="9"/>
                  </a:lnTo>
                  <a:lnTo>
                    <a:pt x="14" y="6"/>
                  </a:lnTo>
                  <a:lnTo>
                    <a:pt x="19" y="3"/>
                  </a:lnTo>
                  <a:lnTo>
                    <a:pt x="26" y="1"/>
                  </a:lnTo>
                  <a:lnTo>
                    <a:pt x="32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304" y="1"/>
                  </a:lnTo>
                  <a:lnTo>
                    <a:pt x="310" y="3"/>
                  </a:lnTo>
                  <a:lnTo>
                    <a:pt x="315" y="6"/>
                  </a:lnTo>
                  <a:lnTo>
                    <a:pt x="320" y="9"/>
                  </a:lnTo>
                  <a:lnTo>
                    <a:pt x="325" y="14"/>
                  </a:lnTo>
                  <a:lnTo>
                    <a:pt x="328" y="20"/>
                  </a:lnTo>
                  <a:lnTo>
                    <a:pt x="329" y="27"/>
                  </a:lnTo>
                  <a:lnTo>
                    <a:pt x="330" y="33"/>
                  </a:lnTo>
                  <a:lnTo>
                    <a:pt x="330" y="495"/>
                  </a:lnTo>
                  <a:lnTo>
                    <a:pt x="330" y="495"/>
                  </a:lnTo>
                  <a:lnTo>
                    <a:pt x="329" y="503"/>
                  </a:lnTo>
                  <a:lnTo>
                    <a:pt x="328" y="509"/>
                  </a:lnTo>
                  <a:lnTo>
                    <a:pt x="325" y="514"/>
                  </a:lnTo>
                  <a:lnTo>
                    <a:pt x="320" y="519"/>
                  </a:lnTo>
                  <a:lnTo>
                    <a:pt x="315" y="523"/>
                  </a:lnTo>
                  <a:lnTo>
                    <a:pt x="310" y="526"/>
                  </a:lnTo>
                  <a:lnTo>
                    <a:pt x="304" y="529"/>
                  </a:lnTo>
                  <a:lnTo>
                    <a:pt x="297" y="529"/>
                  </a:lnTo>
                  <a:lnTo>
                    <a:pt x="297" y="529"/>
                  </a:lnTo>
                  <a:close/>
                  <a:moveTo>
                    <a:pt x="65" y="462"/>
                  </a:moveTo>
                  <a:lnTo>
                    <a:pt x="264" y="462"/>
                  </a:lnTo>
                  <a:lnTo>
                    <a:pt x="264" y="66"/>
                  </a:lnTo>
                  <a:lnTo>
                    <a:pt x="65" y="66"/>
                  </a:lnTo>
                  <a:lnTo>
                    <a:pt x="65" y="4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2">
              <a:extLst>
                <a:ext uri="{FF2B5EF4-FFF2-40B4-BE49-F238E27FC236}">
                  <a16:creationId xmlns:a16="http://schemas.microsoft.com/office/drawing/2014/main" id="{52A4C2BB-C330-F741-1173-2FB97F764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575" y="2782888"/>
              <a:ext cx="300038" cy="104775"/>
            </a:xfrm>
            <a:custGeom>
              <a:avLst/>
              <a:gdLst>
                <a:gd name="T0" fmla="*/ 556 w 1322"/>
                <a:gd name="T1" fmla="*/ 463 h 464"/>
                <a:gd name="T2" fmla="*/ 505 w 1322"/>
                <a:gd name="T3" fmla="*/ 457 h 464"/>
                <a:gd name="T4" fmla="*/ 381 w 1322"/>
                <a:gd name="T5" fmla="*/ 426 h 464"/>
                <a:gd name="T6" fmla="*/ 215 w 1322"/>
                <a:gd name="T7" fmla="*/ 370 h 464"/>
                <a:gd name="T8" fmla="*/ 22 w 1322"/>
                <a:gd name="T9" fmla="*/ 304 h 464"/>
                <a:gd name="T10" fmla="*/ 7 w 1322"/>
                <a:gd name="T11" fmla="*/ 293 h 464"/>
                <a:gd name="T12" fmla="*/ 0 w 1322"/>
                <a:gd name="T13" fmla="*/ 275 h 464"/>
                <a:gd name="T14" fmla="*/ 2 w 1322"/>
                <a:gd name="T15" fmla="*/ 262 h 464"/>
                <a:gd name="T16" fmla="*/ 13 w 1322"/>
                <a:gd name="T17" fmla="*/ 246 h 464"/>
                <a:gd name="T18" fmla="*/ 31 w 1322"/>
                <a:gd name="T19" fmla="*/ 240 h 464"/>
                <a:gd name="T20" fmla="*/ 43 w 1322"/>
                <a:gd name="T21" fmla="*/ 241 h 464"/>
                <a:gd name="T22" fmla="*/ 237 w 1322"/>
                <a:gd name="T23" fmla="*/ 307 h 464"/>
                <a:gd name="T24" fmla="*/ 452 w 1322"/>
                <a:gd name="T25" fmla="*/ 377 h 464"/>
                <a:gd name="T26" fmla="*/ 528 w 1322"/>
                <a:gd name="T27" fmla="*/ 392 h 464"/>
                <a:gd name="T28" fmla="*/ 580 w 1322"/>
                <a:gd name="T29" fmla="*/ 395 h 464"/>
                <a:gd name="T30" fmla="*/ 631 w 1322"/>
                <a:gd name="T31" fmla="*/ 389 h 464"/>
                <a:gd name="T32" fmla="*/ 683 w 1322"/>
                <a:gd name="T33" fmla="*/ 376 h 464"/>
                <a:gd name="T34" fmla="*/ 784 w 1322"/>
                <a:gd name="T35" fmla="*/ 332 h 464"/>
                <a:gd name="T36" fmla="*/ 949 w 1322"/>
                <a:gd name="T37" fmla="*/ 247 h 464"/>
                <a:gd name="T38" fmla="*/ 1231 w 1322"/>
                <a:gd name="T39" fmla="*/ 99 h 464"/>
                <a:gd name="T40" fmla="*/ 1196 w 1322"/>
                <a:gd name="T41" fmla="*/ 78 h 464"/>
                <a:gd name="T42" fmla="*/ 1147 w 1322"/>
                <a:gd name="T43" fmla="*/ 66 h 464"/>
                <a:gd name="T44" fmla="*/ 1100 w 1322"/>
                <a:gd name="T45" fmla="*/ 73 h 464"/>
                <a:gd name="T46" fmla="*/ 802 w 1322"/>
                <a:gd name="T47" fmla="*/ 171 h 464"/>
                <a:gd name="T48" fmla="*/ 783 w 1322"/>
                <a:gd name="T49" fmla="*/ 168 h 464"/>
                <a:gd name="T50" fmla="*/ 769 w 1322"/>
                <a:gd name="T51" fmla="*/ 155 h 464"/>
                <a:gd name="T52" fmla="*/ 765 w 1322"/>
                <a:gd name="T53" fmla="*/ 142 h 464"/>
                <a:gd name="T54" fmla="*/ 768 w 1322"/>
                <a:gd name="T55" fmla="*/ 123 h 464"/>
                <a:gd name="T56" fmla="*/ 781 w 1322"/>
                <a:gd name="T57" fmla="*/ 110 h 464"/>
                <a:gd name="T58" fmla="*/ 1081 w 1322"/>
                <a:gd name="T59" fmla="*/ 9 h 464"/>
                <a:gd name="T60" fmla="*/ 1128 w 1322"/>
                <a:gd name="T61" fmla="*/ 1 h 464"/>
                <a:gd name="T62" fmla="*/ 1172 w 1322"/>
                <a:gd name="T63" fmla="*/ 2 h 464"/>
                <a:gd name="T64" fmla="*/ 1214 w 1322"/>
                <a:gd name="T65" fmla="*/ 13 h 464"/>
                <a:gd name="T66" fmla="*/ 1256 w 1322"/>
                <a:gd name="T67" fmla="*/ 36 h 464"/>
                <a:gd name="T68" fmla="*/ 1298 w 1322"/>
                <a:gd name="T69" fmla="*/ 70 h 464"/>
                <a:gd name="T70" fmla="*/ 1318 w 1322"/>
                <a:gd name="T71" fmla="*/ 90 h 464"/>
                <a:gd name="T72" fmla="*/ 1322 w 1322"/>
                <a:gd name="T73" fmla="*/ 113 h 464"/>
                <a:gd name="T74" fmla="*/ 1316 w 1322"/>
                <a:gd name="T75" fmla="*/ 127 h 464"/>
                <a:gd name="T76" fmla="*/ 1305 w 1322"/>
                <a:gd name="T77" fmla="*/ 137 h 464"/>
                <a:gd name="T78" fmla="*/ 980 w 1322"/>
                <a:gd name="T79" fmla="*/ 305 h 464"/>
                <a:gd name="T80" fmla="*/ 845 w 1322"/>
                <a:gd name="T81" fmla="*/ 376 h 464"/>
                <a:gd name="T82" fmla="*/ 739 w 1322"/>
                <a:gd name="T83" fmla="*/ 425 h 464"/>
                <a:gd name="T84" fmla="*/ 674 w 1322"/>
                <a:gd name="T85" fmla="*/ 448 h 464"/>
                <a:gd name="T86" fmla="*/ 613 w 1322"/>
                <a:gd name="T87" fmla="*/ 461 h 464"/>
                <a:gd name="T88" fmla="*/ 573 w 1322"/>
                <a:gd name="T89" fmla="*/ 464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64">
                  <a:moveTo>
                    <a:pt x="573" y="464"/>
                  </a:moveTo>
                  <a:lnTo>
                    <a:pt x="573" y="464"/>
                  </a:lnTo>
                  <a:lnTo>
                    <a:pt x="556" y="463"/>
                  </a:lnTo>
                  <a:lnTo>
                    <a:pt x="540" y="462"/>
                  </a:lnTo>
                  <a:lnTo>
                    <a:pt x="522" y="460"/>
                  </a:lnTo>
                  <a:lnTo>
                    <a:pt x="505" y="457"/>
                  </a:lnTo>
                  <a:lnTo>
                    <a:pt x="467" y="449"/>
                  </a:lnTo>
                  <a:lnTo>
                    <a:pt x="426" y="439"/>
                  </a:lnTo>
                  <a:lnTo>
                    <a:pt x="381" y="426"/>
                  </a:lnTo>
                  <a:lnTo>
                    <a:pt x="332" y="410"/>
                  </a:lnTo>
                  <a:lnTo>
                    <a:pt x="215" y="370"/>
                  </a:lnTo>
                  <a:lnTo>
                    <a:pt x="215" y="370"/>
                  </a:lnTo>
                  <a:lnTo>
                    <a:pt x="126" y="339"/>
                  </a:lnTo>
                  <a:lnTo>
                    <a:pt x="22" y="304"/>
                  </a:lnTo>
                  <a:lnTo>
                    <a:pt x="22" y="304"/>
                  </a:lnTo>
                  <a:lnTo>
                    <a:pt x="16" y="301"/>
                  </a:lnTo>
                  <a:lnTo>
                    <a:pt x="11" y="297"/>
                  </a:lnTo>
                  <a:lnTo>
                    <a:pt x="7" y="293"/>
                  </a:lnTo>
                  <a:lnTo>
                    <a:pt x="4" y="288"/>
                  </a:lnTo>
                  <a:lnTo>
                    <a:pt x="1" y="282"/>
                  </a:lnTo>
                  <a:lnTo>
                    <a:pt x="0" y="275"/>
                  </a:lnTo>
                  <a:lnTo>
                    <a:pt x="0" y="269"/>
                  </a:lnTo>
                  <a:lnTo>
                    <a:pt x="2" y="262"/>
                  </a:lnTo>
                  <a:lnTo>
                    <a:pt x="2" y="262"/>
                  </a:lnTo>
                  <a:lnTo>
                    <a:pt x="4" y="256"/>
                  </a:lnTo>
                  <a:lnTo>
                    <a:pt x="8" y="250"/>
                  </a:lnTo>
                  <a:lnTo>
                    <a:pt x="13" y="246"/>
                  </a:lnTo>
                  <a:lnTo>
                    <a:pt x="18" y="243"/>
                  </a:lnTo>
                  <a:lnTo>
                    <a:pt x="24" y="241"/>
                  </a:lnTo>
                  <a:lnTo>
                    <a:pt x="31" y="240"/>
                  </a:lnTo>
                  <a:lnTo>
                    <a:pt x="37" y="240"/>
                  </a:lnTo>
                  <a:lnTo>
                    <a:pt x="43" y="241"/>
                  </a:lnTo>
                  <a:lnTo>
                    <a:pt x="43" y="241"/>
                  </a:lnTo>
                  <a:lnTo>
                    <a:pt x="146" y="276"/>
                  </a:lnTo>
                  <a:lnTo>
                    <a:pt x="237" y="307"/>
                  </a:lnTo>
                  <a:lnTo>
                    <a:pt x="237" y="307"/>
                  </a:lnTo>
                  <a:lnTo>
                    <a:pt x="357" y="349"/>
                  </a:lnTo>
                  <a:lnTo>
                    <a:pt x="406" y="364"/>
                  </a:lnTo>
                  <a:lnTo>
                    <a:pt x="452" y="377"/>
                  </a:lnTo>
                  <a:lnTo>
                    <a:pt x="491" y="387"/>
                  </a:lnTo>
                  <a:lnTo>
                    <a:pt x="511" y="390"/>
                  </a:lnTo>
                  <a:lnTo>
                    <a:pt x="528" y="392"/>
                  </a:lnTo>
                  <a:lnTo>
                    <a:pt x="546" y="394"/>
                  </a:lnTo>
                  <a:lnTo>
                    <a:pt x="564" y="395"/>
                  </a:lnTo>
                  <a:lnTo>
                    <a:pt x="580" y="395"/>
                  </a:lnTo>
                  <a:lnTo>
                    <a:pt x="597" y="394"/>
                  </a:lnTo>
                  <a:lnTo>
                    <a:pt x="613" y="392"/>
                  </a:lnTo>
                  <a:lnTo>
                    <a:pt x="631" y="389"/>
                  </a:lnTo>
                  <a:lnTo>
                    <a:pt x="647" y="386"/>
                  </a:lnTo>
                  <a:lnTo>
                    <a:pt x="665" y="381"/>
                  </a:lnTo>
                  <a:lnTo>
                    <a:pt x="683" y="376"/>
                  </a:lnTo>
                  <a:lnTo>
                    <a:pt x="701" y="368"/>
                  </a:lnTo>
                  <a:lnTo>
                    <a:pt x="741" y="353"/>
                  </a:lnTo>
                  <a:lnTo>
                    <a:pt x="784" y="332"/>
                  </a:lnTo>
                  <a:lnTo>
                    <a:pt x="832" y="308"/>
                  </a:lnTo>
                  <a:lnTo>
                    <a:pt x="949" y="247"/>
                  </a:lnTo>
                  <a:lnTo>
                    <a:pt x="949" y="247"/>
                  </a:lnTo>
                  <a:lnTo>
                    <a:pt x="1075" y="180"/>
                  </a:lnTo>
                  <a:lnTo>
                    <a:pt x="1149" y="142"/>
                  </a:lnTo>
                  <a:lnTo>
                    <a:pt x="1231" y="99"/>
                  </a:lnTo>
                  <a:lnTo>
                    <a:pt x="1231" y="99"/>
                  </a:lnTo>
                  <a:lnTo>
                    <a:pt x="1212" y="87"/>
                  </a:lnTo>
                  <a:lnTo>
                    <a:pt x="1196" y="78"/>
                  </a:lnTo>
                  <a:lnTo>
                    <a:pt x="1179" y="71"/>
                  </a:lnTo>
                  <a:lnTo>
                    <a:pt x="1163" y="67"/>
                  </a:lnTo>
                  <a:lnTo>
                    <a:pt x="1147" y="66"/>
                  </a:lnTo>
                  <a:lnTo>
                    <a:pt x="1132" y="66"/>
                  </a:lnTo>
                  <a:lnTo>
                    <a:pt x="1116" y="69"/>
                  </a:lnTo>
                  <a:lnTo>
                    <a:pt x="1100" y="73"/>
                  </a:lnTo>
                  <a:lnTo>
                    <a:pt x="808" y="170"/>
                  </a:lnTo>
                  <a:lnTo>
                    <a:pt x="808" y="170"/>
                  </a:lnTo>
                  <a:lnTo>
                    <a:pt x="802" y="171"/>
                  </a:lnTo>
                  <a:lnTo>
                    <a:pt x="795" y="172"/>
                  </a:lnTo>
                  <a:lnTo>
                    <a:pt x="789" y="170"/>
                  </a:lnTo>
                  <a:lnTo>
                    <a:pt x="783" y="168"/>
                  </a:lnTo>
                  <a:lnTo>
                    <a:pt x="778" y="165"/>
                  </a:lnTo>
                  <a:lnTo>
                    <a:pt x="773" y="160"/>
                  </a:lnTo>
                  <a:lnTo>
                    <a:pt x="769" y="155"/>
                  </a:lnTo>
                  <a:lnTo>
                    <a:pt x="766" y="149"/>
                  </a:lnTo>
                  <a:lnTo>
                    <a:pt x="766" y="149"/>
                  </a:lnTo>
                  <a:lnTo>
                    <a:pt x="765" y="142"/>
                  </a:lnTo>
                  <a:lnTo>
                    <a:pt x="764" y="136"/>
                  </a:lnTo>
                  <a:lnTo>
                    <a:pt x="765" y="129"/>
                  </a:lnTo>
                  <a:lnTo>
                    <a:pt x="768" y="123"/>
                  </a:lnTo>
                  <a:lnTo>
                    <a:pt x="772" y="118"/>
                  </a:lnTo>
                  <a:lnTo>
                    <a:pt x="776" y="114"/>
                  </a:lnTo>
                  <a:lnTo>
                    <a:pt x="781" y="110"/>
                  </a:lnTo>
                  <a:lnTo>
                    <a:pt x="787" y="107"/>
                  </a:lnTo>
                  <a:lnTo>
                    <a:pt x="1081" y="9"/>
                  </a:lnTo>
                  <a:lnTo>
                    <a:pt x="1081" y="9"/>
                  </a:lnTo>
                  <a:lnTo>
                    <a:pt x="1096" y="5"/>
                  </a:lnTo>
                  <a:lnTo>
                    <a:pt x="1112" y="3"/>
                  </a:lnTo>
                  <a:lnTo>
                    <a:pt x="1128" y="1"/>
                  </a:lnTo>
                  <a:lnTo>
                    <a:pt x="1143" y="0"/>
                  </a:lnTo>
                  <a:lnTo>
                    <a:pt x="1158" y="0"/>
                  </a:lnTo>
                  <a:lnTo>
                    <a:pt x="1172" y="2"/>
                  </a:lnTo>
                  <a:lnTo>
                    <a:pt x="1187" y="4"/>
                  </a:lnTo>
                  <a:lnTo>
                    <a:pt x="1200" y="8"/>
                  </a:lnTo>
                  <a:lnTo>
                    <a:pt x="1214" y="13"/>
                  </a:lnTo>
                  <a:lnTo>
                    <a:pt x="1228" y="20"/>
                  </a:lnTo>
                  <a:lnTo>
                    <a:pt x="1242" y="27"/>
                  </a:lnTo>
                  <a:lnTo>
                    <a:pt x="1256" y="36"/>
                  </a:lnTo>
                  <a:lnTo>
                    <a:pt x="1270" y="47"/>
                  </a:lnTo>
                  <a:lnTo>
                    <a:pt x="1284" y="58"/>
                  </a:lnTo>
                  <a:lnTo>
                    <a:pt x="1298" y="70"/>
                  </a:lnTo>
                  <a:lnTo>
                    <a:pt x="1313" y="84"/>
                  </a:lnTo>
                  <a:lnTo>
                    <a:pt x="1313" y="84"/>
                  </a:lnTo>
                  <a:lnTo>
                    <a:pt x="1318" y="90"/>
                  </a:lnTo>
                  <a:lnTo>
                    <a:pt x="1321" y="97"/>
                  </a:lnTo>
                  <a:lnTo>
                    <a:pt x="1322" y="105"/>
                  </a:lnTo>
                  <a:lnTo>
                    <a:pt x="1322" y="113"/>
                  </a:lnTo>
                  <a:lnTo>
                    <a:pt x="1322" y="113"/>
                  </a:lnTo>
                  <a:lnTo>
                    <a:pt x="1320" y="120"/>
                  </a:lnTo>
                  <a:lnTo>
                    <a:pt x="1316" y="127"/>
                  </a:lnTo>
                  <a:lnTo>
                    <a:pt x="1311" y="132"/>
                  </a:lnTo>
                  <a:lnTo>
                    <a:pt x="1305" y="137"/>
                  </a:lnTo>
                  <a:lnTo>
                    <a:pt x="1305" y="137"/>
                  </a:lnTo>
                  <a:lnTo>
                    <a:pt x="1208" y="185"/>
                  </a:lnTo>
                  <a:lnTo>
                    <a:pt x="1123" y="230"/>
                  </a:lnTo>
                  <a:lnTo>
                    <a:pt x="980" y="305"/>
                  </a:lnTo>
                  <a:lnTo>
                    <a:pt x="980" y="305"/>
                  </a:lnTo>
                  <a:lnTo>
                    <a:pt x="907" y="344"/>
                  </a:lnTo>
                  <a:lnTo>
                    <a:pt x="845" y="376"/>
                  </a:lnTo>
                  <a:lnTo>
                    <a:pt x="789" y="403"/>
                  </a:lnTo>
                  <a:lnTo>
                    <a:pt x="764" y="415"/>
                  </a:lnTo>
                  <a:lnTo>
                    <a:pt x="739" y="425"/>
                  </a:lnTo>
                  <a:lnTo>
                    <a:pt x="717" y="434"/>
                  </a:lnTo>
                  <a:lnTo>
                    <a:pt x="695" y="442"/>
                  </a:lnTo>
                  <a:lnTo>
                    <a:pt x="674" y="448"/>
                  </a:lnTo>
                  <a:lnTo>
                    <a:pt x="654" y="453"/>
                  </a:lnTo>
                  <a:lnTo>
                    <a:pt x="633" y="457"/>
                  </a:lnTo>
                  <a:lnTo>
                    <a:pt x="613" y="461"/>
                  </a:lnTo>
                  <a:lnTo>
                    <a:pt x="594" y="463"/>
                  </a:lnTo>
                  <a:lnTo>
                    <a:pt x="573" y="464"/>
                  </a:lnTo>
                  <a:lnTo>
                    <a:pt x="573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3">
              <a:extLst>
                <a:ext uri="{FF2B5EF4-FFF2-40B4-BE49-F238E27FC236}">
                  <a16:creationId xmlns:a16="http://schemas.microsoft.com/office/drawing/2014/main" id="{0A645FCE-98AB-FE67-3975-E539DE5FC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5575" y="2768601"/>
              <a:ext cx="190500" cy="74613"/>
            </a:xfrm>
            <a:custGeom>
              <a:avLst/>
              <a:gdLst>
                <a:gd name="T0" fmla="*/ 364 w 839"/>
                <a:gd name="T1" fmla="*/ 330 h 330"/>
                <a:gd name="T2" fmla="*/ 345 w 839"/>
                <a:gd name="T3" fmla="*/ 325 h 330"/>
                <a:gd name="T4" fmla="*/ 333 w 839"/>
                <a:gd name="T5" fmla="*/ 310 h 330"/>
                <a:gd name="T6" fmla="*/ 331 w 839"/>
                <a:gd name="T7" fmla="*/ 298 h 330"/>
                <a:gd name="T8" fmla="*/ 336 w 839"/>
                <a:gd name="T9" fmla="*/ 279 h 330"/>
                <a:gd name="T10" fmla="*/ 350 w 839"/>
                <a:gd name="T11" fmla="*/ 267 h 330"/>
                <a:gd name="T12" fmla="*/ 727 w 839"/>
                <a:gd name="T13" fmla="*/ 265 h 330"/>
                <a:gd name="T14" fmla="*/ 749 w 839"/>
                <a:gd name="T15" fmla="*/ 262 h 330"/>
                <a:gd name="T16" fmla="*/ 767 w 839"/>
                <a:gd name="T17" fmla="*/ 248 h 330"/>
                <a:gd name="T18" fmla="*/ 774 w 839"/>
                <a:gd name="T19" fmla="*/ 232 h 330"/>
                <a:gd name="T20" fmla="*/ 771 w 839"/>
                <a:gd name="T21" fmla="*/ 219 h 330"/>
                <a:gd name="T22" fmla="*/ 757 w 839"/>
                <a:gd name="T23" fmla="*/ 205 h 330"/>
                <a:gd name="T24" fmla="*/ 727 w 839"/>
                <a:gd name="T25" fmla="*/ 199 h 330"/>
                <a:gd name="T26" fmla="*/ 522 w 839"/>
                <a:gd name="T27" fmla="*/ 198 h 330"/>
                <a:gd name="T28" fmla="*/ 506 w 839"/>
                <a:gd name="T29" fmla="*/ 188 h 330"/>
                <a:gd name="T30" fmla="*/ 466 w 839"/>
                <a:gd name="T31" fmla="*/ 154 h 330"/>
                <a:gd name="T32" fmla="*/ 423 w 839"/>
                <a:gd name="T33" fmla="*/ 123 h 330"/>
                <a:gd name="T34" fmla="*/ 368 w 839"/>
                <a:gd name="T35" fmla="*/ 95 h 330"/>
                <a:gd name="T36" fmla="*/ 304 w 839"/>
                <a:gd name="T37" fmla="*/ 74 h 330"/>
                <a:gd name="T38" fmla="*/ 231 w 839"/>
                <a:gd name="T39" fmla="*/ 66 h 330"/>
                <a:gd name="T40" fmla="*/ 26 w 839"/>
                <a:gd name="T41" fmla="*/ 65 h 330"/>
                <a:gd name="T42" fmla="*/ 10 w 839"/>
                <a:gd name="T43" fmla="*/ 57 h 330"/>
                <a:gd name="T44" fmla="*/ 1 w 839"/>
                <a:gd name="T45" fmla="*/ 39 h 330"/>
                <a:gd name="T46" fmla="*/ 1 w 839"/>
                <a:gd name="T47" fmla="*/ 26 h 330"/>
                <a:gd name="T48" fmla="*/ 10 w 839"/>
                <a:gd name="T49" fmla="*/ 9 h 330"/>
                <a:gd name="T50" fmla="*/ 26 w 839"/>
                <a:gd name="T51" fmla="*/ 1 h 330"/>
                <a:gd name="T52" fmla="*/ 231 w 839"/>
                <a:gd name="T53" fmla="*/ 0 h 330"/>
                <a:gd name="T54" fmla="*/ 311 w 839"/>
                <a:gd name="T55" fmla="*/ 8 h 330"/>
                <a:gd name="T56" fmla="*/ 382 w 839"/>
                <a:gd name="T57" fmla="*/ 30 h 330"/>
                <a:gd name="T58" fmla="*/ 443 w 839"/>
                <a:gd name="T59" fmla="*/ 59 h 330"/>
                <a:gd name="T60" fmla="*/ 494 w 839"/>
                <a:gd name="T61" fmla="*/ 92 h 330"/>
                <a:gd name="T62" fmla="*/ 727 w 839"/>
                <a:gd name="T63" fmla="*/ 132 h 330"/>
                <a:gd name="T64" fmla="*/ 753 w 839"/>
                <a:gd name="T65" fmla="*/ 134 h 330"/>
                <a:gd name="T66" fmla="*/ 786 w 839"/>
                <a:gd name="T67" fmla="*/ 145 h 330"/>
                <a:gd name="T68" fmla="*/ 811 w 839"/>
                <a:gd name="T69" fmla="*/ 163 h 330"/>
                <a:gd name="T70" fmla="*/ 828 w 839"/>
                <a:gd name="T71" fmla="*/ 186 h 330"/>
                <a:gd name="T72" fmla="*/ 838 w 839"/>
                <a:gd name="T73" fmla="*/ 213 h 330"/>
                <a:gd name="T74" fmla="*/ 839 w 839"/>
                <a:gd name="T75" fmla="*/ 232 h 330"/>
                <a:gd name="T76" fmla="*/ 836 w 839"/>
                <a:gd name="T77" fmla="*/ 259 h 330"/>
                <a:gd name="T78" fmla="*/ 823 w 839"/>
                <a:gd name="T79" fmla="*/ 285 h 330"/>
                <a:gd name="T80" fmla="*/ 804 w 839"/>
                <a:gd name="T81" fmla="*/ 306 h 330"/>
                <a:gd name="T82" fmla="*/ 776 w 839"/>
                <a:gd name="T83" fmla="*/ 322 h 330"/>
                <a:gd name="T84" fmla="*/ 741 w 839"/>
                <a:gd name="T85" fmla="*/ 33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39" h="330">
                  <a:moveTo>
                    <a:pt x="727" y="330"/>
                  </a:moveTo>
                  <a:lnTo>
                    <a:pt x="364" y="330"/>
                  </a:lnTo>
                  <a:lnTo>
                    <a:pt x="364" y="330"/>
                  </a:lnTo>
                  <a:lnTo>
                    <a:pt x="357" y="330"/>
                  </a:lnTo>
                  <a:lnTo>
                    <a:pt x="350" y="328"/>
                  </a:lnTo>
                  <a:lnTo>
                    <a:pt x="345" y="325"/>
                  </a:lnTo>
                  <a:lnTo>
                    <a:pt x="340" y="321"/>
                  </a:lnTo>
                  <a:lnTo>
                    <a:pt x="336" y="316"/>
                  </a:lnTo>
                  <a:lnTo>
                    <a:pt x="333" y="310"/>
                  </a:lnTo>
                  <a:lnTo>
                    <a:pt x="331" y="304"/>
                  </a:lnTo>
                  <a:lnTo>
                    <a:pt x="331" y="298"/>
                  </a:lnTo>
                  <a:lnTo>
                    <a:pt x="331" y="298"/>
                  </a:lnTo>
                  <a:lnTo>
                    <a:pt x="331" y="291"/>
                  </a:lnTo>
                  <a:lnTo>
                    <a:pt x="333" y="285"/>
                  </a:lnTo>
                  <a:lnTo>
                    <a:pt x="336" y="279"/>
                  </a:lnTo>
                  <a:lnTo>
                    <a:pt x="340" y="274"/>
                  </a:lnTo>
                  <a:lnTo>
                    <a:pt x="345" y="270"/>
                  </a:lnTo>
                  <a:lnTo>
                    <a:pt x="350" y="267"/>
                  </a:lnTo>
                  <a:lnTo>
                    <a:pt x="357" y="265"/>
                  </a:lnTo>
                  <a:lnTo>
                    <a:pt x="364" y="265"/>
                  </a:lnTo>
                  <a:lnTo>
                    <a:pt x="727" y="265"/>
                  </a:lnTo>
                  <a:lnTo>
                    <a:pt x="727" y="265"/>
                  </a:lnTo>
                  <a:lnTo>
                    <a:pt x="738" y="264"/>
                  </a:lnTo>
                  <a:lnTo>
                    <a:pt x="749" y="262"/>
                  </a:lnTo>
                  <a:lnTo>
                    <a:pt x="757" y="258"/>
                  </a:lnTo>
                  <a:lnTo>
                    <a:pt x="763" y="253"/>
                  </a:lnTo>
                  <a:lnTo>
                    <a:pt x="767" y="248"/>
                  </a:lnTo>
                  <a:lnTo>
                    <a:pt x="771" y="243"/>
                  </a:lnTo>
                  <a:lnTo>
                    <a:pt x="773" y="237"/>
                  </a:lnTo>
                  <a:lnTo>
                    <a:pt x="774" y="232"/>
                  </a:lnTo>
                  <a:lnTo>
                    <a:pt x="774" y="232"/>
                  </a:lnTo>
                  <a:lnTo>
                    <a:pt x="773" y="226"/>
                  </a:lnTo>
                  <a:lnTo>
                    <a:pt x="771" y="219"/>
                  </a:lnTo>
                  <a:lnTo>
                    <a:pt x="767" y="214"/>
                  </a:lnTo>
                  <a:lnTo>
                    <a:pt x="763" y="209"/>
                  </a:lnTo>
                  <a:lnTo>
                    <a:pt x="757" y="205"/>
                  </a:lnTo>
                  <a:lnTo>
                    <a:pt x="749" y="202"/>
                  </a:lnTo>
                  <a:lnTo>
                    <a:pt x="738" y="199"/>
                  </a:lnTo>
                  <a:lnTo>
                    <a:pt x="727" y="199"/>
                  </a:lnTo>
                  <a:lnTo>
                    <a:pt x="528" y="199"/>
                  </a:lnTo>
                  <a:lnTo>
                    <a:pt x="528" y="199"/>
                  </a:lnTo>
                  <a:lnTo>
                    <a:pt x="522" y="198"/>
                  </a:lnTo>
                  <a:lnTo>
                    <a:pt x="516" y="196"/>
                  </a:lnTo>
                  <a:lnTo>
                    <a:pt x="511" y="192"/>
                  </a:lnTo>
                  <a:lnTo>
                    <a:pt x="506" y="188"/>
                  </a:lnTo>
                  <a:lnTo>
                    <a:pt x="506" y="188"/>
                  </a:lnTo>
                  <a:lnTo>
                    <a:pt x="489" y="173"/>
                  </a:lnTo>
                  <a:lnTo>
                    <a:pt x="466" y="154"/>
                  </a:lnTo>
                  <a:lnTo>
                    <a:pt x="453" y="144"/>
                  </a:lnTo>
                  <a:lnTo>
                    <a:pt x="438" y="133"/>
                  </a:lnTo>
                  <a:lnTo>
                    <a:pt x="423" y="123"/>
                  </a:lnTo>
                  <a:lnTo>
                    <a:pt x="406" y="114"/>
                  </a:lnTo>
                  <a:lnTo>
                    <a:pt x="388" y="104"/>
                  </a:lnTo>
                  <a:lnTo>
                    <a:pt x="368" y="95"/>
                  </a:lnTo>
                  <a:lnTo>
                    <a:pt x="348" y="87"/>
                  </a:lnTo>
                  <a:lnTo>
                    <a:pt x="327" y="80"/>
                  </a:lnTo>
                  <a:lnTo>
                    <a:pt x="304" y="74"/>
                  </a:lnTo>
                  <a:lnTo>
                    <a:pt x="281" y="69"/>
                  </a:lnTo>
                  <a:lnTo>
                    <a:pt x="256" y="67"/>
                  </a:lnTo>
                  <a:lnTo>
                    <a:pt x="231" y="66"/>
                  </a:lnTo>
                  <a:lnTo>
                    <a:pt x="33" y="66"/>
                  </a:lnTo>
                  <a:lnTo>
                    <a:pt x="33" y="66"/>
                  </a:lnTo>
                  <a:lnTo>
                    <a:pt x="26" y="65"/>
                  </a:lnTo>
                  <a:lnTo>
                    <a:pt x="20" y="63"/>
                  </a:lnTo>
                  <a:lnTo>
                    <a:pt x="14" y="60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3" y="45"/>
                  </a:lnTo>
                  <a:lnTo>
                    <a:pt x="1" y="3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1" y="26"/>
                  </a:lnTo>
                  <a:lnTo>
                    <a:pt x="3" y="20"/>
                  </a:lnTo>
                  <a:lnTo>
                    <a:pt x="6" y="14"/>
                  </a:lnTo>
                  <a:lnTo>
                    <a:pt x="10" y="9"/>
                  </a:lnTo>
                  <a:lnTo>
                    <a:pt x="14" y="5"/>
                  </a:lnTo>
                  <a:lnTo>
                    <a:pt x="20" y="2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31" y="0"/>
                  </a:lnTo>
                  <a:lnTo>
                    <a:pt x="231" y="0"/>
                  </a:lnTo>
                  <a:lnTo>
                    <a:pt x="259" y="1"/>
                  </a:lnTo>
                  <a:lnTo>
                    <a:pt x="285" y="4"/>
                  </a:lnTo>
                  <a:lnTo>
                    <a:pt x="311" y="8"/>
                  </a:lnTo>
                  <a:lnTo>
                    <a:pt x="336" y="14"/>
                  </a:lnTo>
                  <a:lnTo>
                    <a:pt x="360" y="22"/>
                  </a:lnTo>
                  <a:lnTo>
                    <a:pt x="382" y="30"/>
                  </a:lnTo>
                  <a:lnTo>
                    <a:pt x="404" y="38"/>
                  </a:lnTo>
                  <a:lnTo>
                    <a:pt x="425" y="49"/>
                  </a:lnTo>
                  <a:lnTo>
                    <a:pt x="443" y="59"/>
                  </a:lnTo>
                  <a:lnTo>
                    <a:pt x="462" y="70"/>
                  </a:lnTo>
                  <a:lnTo>
                    <a:pt x="479" y="81"/>
                  </a:lnTo>
                  <a:lnTo>
                    <a:pt x="494" y="92"/>
                  </a:lnTo>
                  <a:lnTo>
                    <a:pt x="521" y="113"/>
                  </a:lnTo>
                  <a:lnTo>
                    <a:pt x="542" y="132"/>
                  </a:lnTo>
                  <a:lnTo>
                    <a:pt x="727" y="132"/>
                  </a:lnTo>
                  <a:lnTo>
                    <a:pt x="727" y="132"/>
                  </a:lnTo>
                  <a:lnTo>
                    <a:pt x="741" y="132"/>
                  </a:lnTo>
                  <a:lnTo>
                    <a:pt x="753" y="134"/>
                  </a:lnTo>
                  <a:lnTo>
                    <a:pt x="765" y="138"/>
                  </a:lnTo>
                  <a:lnTo>
                    <a:pt x="776" y="141"/>
                  </a:lnTo>
                  <a:lnTo>
                    <a:pt x="786" y="145"/>
                  </a:lnTo>
                  <a:lnTo>
                    <a:pt x="795" y="151"/>
                  </a:lnTo>
                  <a:lnTo>
                    <a:pt x="804" y="156"/>
                  </a:lnTo>
                  <a:lnTo>
                    <a:pt x="811" y="163"/>
                  </a:lnTo>
                  <a:lnTo>
                    <a:pt x="817" y="171"/>
                  </a:lnTo>
                  <a:lnTo>
                    <a:pt x="823" y="178"/>
                  </a:lnTo>
                  <a:lnTo>
                    <a:pt x="828" y="186"/>
                  </a:lnTo>
                  <a:lnTo>
                    <a:pt x="833" y="196"/>
                  </a:lnTo>
                  <a:lnTo>
                    <a:pt x="836" y="204"/>
                  </a:lnTo>
                  <a:lnTo>
                    <a:pt x="838" y="213"/>
                  </a:lnTo>
                  <a:lnTo>
                    <a:pt x="839" y="222"/>
                  </a:lnTo>
                  <a:lnTo>
                    <a:pt x="839" y="232"/>
                  </a:lnTo>
                  <a:lnTo>
                    <a:pt x="839" y="232"/>
                  </a:lnTo>
                  <a:lnTo>
                    <a:pt x="839" y="241"/>
                  </a:lnTo>
                  <a:lnTo>
                    <a:pt x="838" y="249"/>
                  </a:lnTo>
                  <a:lnTo>
                    <a:pt x="836" y="259"/>
                  </a:lnTo>
                  <a:lnTo>
                    <a:pt x="833" y="268"/>
                  </a:lnTo>
                  <a:lnTo>
                    <a:pt x="828" y="276"/>
                  </a:lnTo>
                  <a:lnTo>
                    <a:pt x="823" y="285"/>
                  </a:lnTo>
                  <a:lnTo>
                    <a:pt x="817" y="292"/>
                  </a:lnTo>
                  <a:lnTo>
                    <a:pt x="811" y="299"/>
                  </a:lnTo>
                  <a:lnTo>
                    <a:pt x="804" y="306"/>
                  </a:lnTo>
                  <a:lnTo>
                    <a:pt x="795" y="312"/>
                  </a:lnTo>
                  <a:lnTo>
                    <a:pt x="786" y="318"/>
                  </a:lnTo>
                  <a:lnTo>
                    <a:pt x="776" y="322"/>
                  </a:lnTo>
                  <a:lnTo>
                    <a:pt x="765" y="326"/>
                  </a:lnTo>
                  <a:lnTo>
                    <a:pt x="753" y="328"/>
                  </a:lnTo>
                  <a:lnTo>
                    <a:pt x="741" y="330"/>
                  </a:lnTo>
                  <a:lnTo>
                    <a:pt x="727" y="330"/>
                  </a:lnTo>
                  <a:lnTo>
                    <a:pt x="727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4">
              <a:extLst>
                <a:ext uri="{FF2B5EF4-FFF2-40B4-BE49-F238E27FC236}">
                  <a16:creationId xmlns:a16="http://schemas.microsoft.com/office/drawing/2014/main" id="{EA0342BF-7B72-6971-500E-95CD6ED60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01000" y="2543176"/>
              <a:ext cx="74613" cy="120650"/>
            </a:xfrm>
            <a:custGeom>
              <a:avLst/>
              <a:gdLst>
                <a:gd name="T0" fmla="*/ 297 w 330"/>
                <a:gd name="T1" fmla="*/ 530 h 530"/>
                <a:gd name="T2" fmla="*/ 33 w 330"/>
                <a:gd name="T3" fmla="*/ 530 h 530"/>
                <a:gd name="T4" fmla="*/ 33 w 330"/>
                <a:gd name="T5" fmla="*/ 530 h 530"/>
                <a:gd name="T6" fmla="*/ 26 w 330"/>
                <a:gd name="T7" fmla="*/ 529 h 530"/>
                <a:gd name="T8" fmla="*/ 20 w 330"/>
                <a:gd name="T9" fmla="*/ 527 h 530"/>
                <a:gd name="T10" fmla="*/ 14 w 330"/>
                <a:gd name="T11" fmla="*/ 524 h 530"/>
                <a:gd name="T12" fmla="*/ 9 w 330"/>
                <a:gd name="T13" fmla="*/ 520 h 530"/>
                <a:gd name="T14" fmla="*/ 5 w 330"/>
                <a:gd name="T15" fmla="*/ 516 h 530"/>
                <a:gd name="T16" fmla="*/ 2 w 330"/>
                <a:gd name="T17" fmla="*/ 510 h 530"/>
                <a:gd name="T18" fmla="*/ 0 w 330"/>
                <a:gd name="T19" fmla="*/ 503 h 530"/>
                <a:gd name="T20" fmla="*/ 0 w 330"/>
                <a:gd name="T21" fmla="*/ 497 h 530"/>
                <a:gd name="T22" fmla="*/ 0 w 330"/>
                <a:gd name="T23" fmla="*/ 33 h 530"/>
                <a:gd name="T24" fmla="*/ 0 w 330"/>
                <a:gd name="T25" fmla="*/ 33 h 530"/>
                <a:gd name="T26" fmla="*/ 0 w 330"/>
                <a:gd name="T27" fmla="*/ 27 h 530"/>
                <a:gd name="T28" fmla="*/ 2 w 330"/>
                <a:gd name="T29" fmla="*/ 21 h 530"/>
                <a:gd name="T30" fmla="*/ 5 w 330"/>
                <a:gd name="T31" fmla="*/ 15 h 530"/>
                <a:gd name="T32" fmla="*/ 9 w 330"/>
                <a:gd name="T33" fmla="*/ 11 h 530"/>
                <a:gd name="T34" fmla="*/ 14 w 330"/>
                <a:gd name="T35" fmla="*/ 6 h 530"/>
                <a:gd name="T36" fmla="*/ 20 w 330"/>
                <a:gd name="T37" fmla="*/ 3 h 530"/>
                <a:gd name="T38" fmla="*/ 26 w 330"/>
                <a:gd name="T39" fmla="*/ 1 h 530"/>
                <a:gd name="T40" fmla="*/ 33 w 330"/>
                <a:gd name="T41" fmla="*/ 0 h 530"/>
                <a:gd name="T42" fmla="*/ 297 w 330"/>
                <a:gd name="T43" fmla="*/ 0 h 530"/>
                <a:gd name="T44" fmla="*/ 297 w 330"/>
                <a:gd name="T45" fmla="*/ 0 h 530"/>
                <a:gd name="T46" fmla="*/ 304 w 330"/>
                <a:gd name="T47" fmla="*/ 1 h 530"/>
                <a:gd name="T48" fmla="*/ 310 w 330"/>
                <a:gd name="T49" fmla="*/ 3 h 530"/>
                <a:gd name="T50" fmla="*/ 316 w 330"/>
                <a:gd name="T51" fmla="*/ 6 h 530"/>
                <a:gd name="T52" fmla="*/ 321 w 330"/>
                <a:gd name="T53" fmla="*/ 11 h 530"/>
                <a:gd name="T54" fmla="*/ 325 w 330"/>
                <a:gd name="T55" fmla="*/ 15 h 530"/>
                <a:gd name="T56" fmla="*/ 328 w 330"/>
                <a:gd name="T57" fmla="*/ 21 h 530"/>
                <a:gd name="T58" fmla="*/ 330 w 330"/>
                <a:gd name="T59" fmla="*/ 27 h 530"/>
                <a:gd name="T60" fmla="*/ 330 w 330"/>
                <a:gd name="T61" fmla="*/ 33 h 530"/>
                <a:gd name="T62" fmla="*/ 330 w 330"/>
                <a:gd name="T63" fmla="*/ 497 h 530"/>
                <a:gd name="T64" fmla="*/ 330 w 330"/>
                <a:gd name="T65" fmla="*/ 497 h 530"/>
                <a:gd name="T66" fmla="*/ 330 w 330"/>
                <a:gd name="T67" fmla="*/ 503 h 530"/>
                <a:gd name="T68" fmla="*/ 328 w 330"/>
                <a:gd name="T69" fmla="*/ 510 h 530"/>
                <a:gd name="T70" fmla="*/ 325 w 330"/>
                <a:gd name="T71" fmla="*/ 516 h 530"/>
                <a:gd name="T72" fmla="*/ 321 w 330"/>
                <a:gd name="T73" fmla="*/ 520 h 530"/>
                <a:gd name="T74" fmla="*/ 316 w 330"/>
                <a:gd name="T75" fmla="*/ 524 h 530"/>
                <a:gd name="T76" fmla="*/ 310 w 330"/>
                <a:gd name="T77" fmla="*/ 527 h 530"/>
                <a:gd name="T78" fmla="*/ 304 w 330"/>
                <a:gd name="T79" fmla="*/ 529 h 530"/>
                <a:gd name="T80" fmla="*/ 297 w 330"/>
                <a:gd name="T81" fmla="*/ 530 h 530"/>
                <a:gd name="T82" fmla="*/ 297 w 330"/>
                <a:gd name="T83" fmla="*/ 530 h 530"/>
                <a:gd name="T84" fmla="*/ 66 w 330"/>
                <a:gd name="T85" fmla="*/ 464 h 530"/>
                <a:gd name="T86" fmla="*/ 264 w 330"/>
                <a:gd name="T87" fmla="*/ 464 h 530"/>
                <a:gd name="T88" fmla="*/ 264 w 330"/>
                <a:gd name="T89" fmla="*/ 66 h 530"/>
                <a:gd name="T90" fmla="*/ 66 w 330"/>
                <a:gd name="T91" fmla="*/ 66 h 530"/>
                <a:gd name="T92" fmla="*/ 66 w 330"/>
                <a:gd name="T93" fmla="*/ 46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30" h="530">
                  <a:moveTo>
                    <a:pt x="297" y="530"/>
                  </a:moveTo>
                  <a:lnTo>
                    <a:pt x="33" y="530"/>
                  </a:lnTo>
                  <a:lnTo>
                    <a:pt x="33" y="530"/>
                  </a:lnTo>
                  <a:lnTo>
                    <a:pt x="26" y="529"/>
                  </a:lnTo>
                  <a:lnTo>
                    <a:pt x="20" y="527"/>
                  </a:lnTo>
                  <a:lnTo>
                    <a:pt x="14" y="524"/>
                  </a:lnTo>
                  <a:lnTo>
                    <a:pt x="9" y="520"/>
                  </a:lnTo>
                  <a:lnTo>
                    <a:pt x="5" y="516"/>
                  </a:lnTo>
                  <a:lnTo>
                    <a:pt x="2" y="510"/>
                  </a:lnTo>
                  <a:lnTo>
                    <a:pt x="0" y="503"/>
                  </a:lnTo>
                  <a:lnTo>
                    <a:pt x="0" y="49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27"/>
                  </a:lnTo>
                  <a:lnTo>
                    <a:pt x="2" y="21"/>
                  </a:lnTo>
                  <a:lnTo>
                    <a:pt x="5" y="15"/>
                  </a:lnTo>
                  <a:lnTo>
                    <a:pt x="9" y="11"/>
                  </a:lnTo>
                  <a:lnTo>
                    <a:pt x="14" y="6"/>
                  </a:lnTo>
                  <a:lnTo>
                    <a:pt x="20" y="3"/>
                  </a:lnTo>
                  <a:lnTo>
                    <a:pt x="26" y="1"/>
                  </a:lnTo>
                  <a:lnTo>
                    <a:pt x="33" y="0"/>
                  </a:lnTo>
                  <a:lnTo>
                    <a:pt x="297" y="0"/>
                  </a:lnTo>
                  <a:lnTo>
                    <a:pt x="297" y="0"/>
                  </a:lnTo>
                  <a:lnTo>
                    <a:pt x="304" y="1"/>
                  </a:lnTo>
                  <a:lnTo>
                    <a:pt x="310" y="3"/>
                  </a:lnTo>
                  <a:lnTo>
                    <a:pt x="316" y="6"/>
                  </a:lnTo>
                  <a:lnTo>
                    <a:pt x="321" y="11"/>
                  </a:lnTo>
                  <a:lnTo>
                    <a:pt x="325" y="15"/>
                  </a:lnTo>
                  <a:lnTo>
                    <a:pt x="328" y="21"/>
                  </a:lnTo>
                  <a:lnTo>
                    <a:pt x="330" y="27"/>
                  </a:lnTo>
                  <a:lnTo>
                    <a:pt x="330" y="33"/>
                  </a:lnTo>
                  <a:lnTo>
                    <a:pt x="330" y="497"/>
                  </a:lnTo>
                  <a:lnTo>
                    <a:pt x="330" y="497"/>
                  </a:lnTo>
                  <a:lnTo>
                    <a:pt x="330" y="503"/>
                  </a:lnTo>
                  <a:lnTo>
                    <a:pt x="328" y="510"/>
                  </a:lnTo>
                  <a:lnTo>
                    <a:pt x="325" y="516"/>
                  </a:lnTo>
                  <a:lnTo>
                    <a:pt x="321" y="520"/>
                  </a:lnTo>
                  <a:lnTo>
                    <a:pt x="316" y="524"/>
                  </a:lnTo>
                  <a:lnTo>
                    <a:pt x="310" y="527"/>
                  </a:lnTo>
                  <a:lnTo>
                    <a:pt x="304" y="529"/>
                  </a:lnTo>
                  <a:lnTo>
                    <a:pt x="297" y="530"/>
                  </a:lnTo>
                  <a:lnTo>
                    <a:pt x="297" y="530"/>
                  </a:lnTo>
                  <a:close/>
                  <a:moveTo>
                    <a:pt x="66" y="464"/>
                  </a:moveTo>
                  <a:lnTo>
                    <a:pt x="264" y="464"/>
                  </a:lnTo>
                  <a:lnTo>
                    <a:pt x="264" y="66"/>
                  </a:lnTo>
                  <a:lnTo>
                    <a:pt x="66" y="66"/>
                  </a:lnTo>
                  <a:lnTo>
                    <a:pt x="66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5">
              <a:extLst>
                <a:ext uri="{FF2B5EF4-FFF2-40B4-BE49-F238E27FC236}">
                  <a16:creationId xmlns:a16="http://schemas.microsoft.com/office/drawing/2014/main" id="{3BC0CC19-E7A9-FDE9-E9FD-BE6B182DE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2573338"/>
              <a:ext cx="190500" cy="76200"/>
            </a:xfrm>
            <a:custGeom>
              <a:avLst/>
              <a:gdLst>
                <a:gd name="T0" fmla="*/ 608 w 840"/>
                <a:gd name="T1" fmla="*/ 331 h 331"/>
                <a:gd name="T2" fmla="*/ 528 w 840"/>
                <a:gd name="T3" fmla="*/ 323 h 331"/>
                <a:gd name="T4" fmla="*/ 457 w 840"/>
                <a:gd name="T5" fmla="*/ 301 h 331"/>
                <a:gd name="T6" fmla="*/ 395 w 840"/>
                <a:gd name="T7" fmla="*/ 271 h 331"/>
                <a:gd name="T8" fmla="*/ 346 w 840"/>
                <a:gd name="T9" fmla="*/ 239 h 331"/>
                <a:gd name="T10" fmla="*/ 113 w 840"/>
                <a:gd name="T11" fmla="*/ 198 h 331"/>
                <a:gd name="T12" fmla="*/ 87 w 840"/>
                <a:gd name="T13" fmla="*/ 196 h 331"/>
                <a:gd name="T14" fmla="*/ 54 w 840"/>
                <a:gd name="T15" fmla="*/ 185 h 331"/>
                <a:gd name="T16" fmla="*/ 29 w 840"/>
                <a:gd name="T17" fmla="*/ 167 h 331"/>
                <a:gd name="T18" fmla="*/ 11 w 840"/>
                <a:gd name="T19" fmla="*/ 144 h 331"/>
                <a:gd name="T20" fmla="*/ 2 w 840"/>
                <a:gd name="T21" fmla="*/ 118 h 331"/>
                <a:gd name="T22" fmla="*/ 0 w 840"/>
                <a:gd name="T23" fmla="*/ 99 h 331"/>
                <a:gd name="T24" fmla="*/ 4 w 840"/>
                <a:gd name="T25" fmla="*/ 72 h 331"/>
                <a:gd name="T26" fmla="*/ 16 w 840"/>
                <a:gd name="T27" fmla="*/ 46 h 331"/>
                <a:gd name="T28" fmla="*/ 36 w 840"/>
                <a:gd name="T29" fmla="*/ 25 h 331"/>
                <a:gd name="T30" fmla="*/ 64 w 840"/>
                <a:gd name="T31" fmla="*/ 8 h 331"/>
                <a:gd name="T32" fmla="*/ 99 w 840"/>
                <a:gd name="T33" fmla="*/ 1 h 331"/>
                <a:gd name="T34" fmla="*/ 476 w 840"/>
                <a:gd name="T35" fmla="*/ 0 h 331"/>
                <a:gd name="T36" fmla="*/ 495 w 840"/>
                <a:gd name="T37" fmla="*/ 6 h 331"/>
                <a:gd name="T38" fmla="*/ 507 w 840"/>
                <a:gd name="T39" fmla="*/ 20 h 331"/>
                <a:gd name="T40" fmla="*/ 509 w 840"/>
                <a:gd name="T41" fmla="*/ 33 h 331"/>
                <a:gd name="T42" fmla="*/ 504 w 840"/>
                <a:gd name="T43" fmla="*/ 51 h 331"/>
                <a:gd name="T44" fmla="*/ 489 w 840"/>
                <a:gd name="T45" fmla="*/ 64 h 331"/>
                <a:gd name="T46" fmla="*/ 113 w 840"/>
                <a:gd name="T47" fmla="*/ 66 h 331"/>
                <a:gd name="T48" fmla="*/ 91 w 840"/>
                <a:gd name="T49" fmla="*/ 69 h 331"/>
                <a:gd name="T50" fmla="*/ 72 w 840"/>
                <a:gd name="T51" fmla="*/ 82 h 331"/>
                <a:gd name="T52" fmla="*/ 66 w 840"/>
                <a:gd name="T53" fmla="*/ 99 h 331"/>
                <a:gd name="T54" fmla="*/ 69 w 840"/>
                <a:gd name="T55" fmla="*/ 110 h 331"/>
                <a:gd name="T56" fmla="*/ 83 w 840"/>
                <a:gd name="T57" fmla="*/ 126 h 331"/>
                <a:gd name="T58" fmla="*/ 113 w 840"/>
                <a:gd name="T59" fmla="*/ 132 h 331"/>
                <a:gd name="T60" fmla="*/ 318 w 840"/>
                <a:gd name="T61" fmla="*/ 133 h 331"/>
                <a:gd name="T62" fmla="*/ 334 w 840"/>
                <a:gd name="T63" fmla="*/ 142 h 331"/>
                <a:gd name="T64" fmla="*/ 373 w 840"/>
                <a:gd name="T65" fmla="*/ 177 h 331"/>
                <a:gd name="T66" fmla="*/ 417 w 840"/>
                <a:gd name="T67" fmla="*/ 207 h 331"/>
                <a:gd name="T68" fmla="*/ 471 w 840"/>
                <a:gd name="T69" fmla="*/ 236 h 331"/>
                <a:gd name="T70" fmla="*/ 535 w 840"/>
                <a:gd name="T71" fmla="*/ 256 h 331"/>
                <a:gd name="T72" fmla="*/ 608 w 840"/>
                <a:gd name="T73" fmla="*/ 265 h 331"/>
                <a:gd name="T74" fmla="*/ 813 w 840"/>
                <a:gd name="T75" fmla="*/ 265 h 331"/>
                <a:gd name="T76" fmla="*/ 830 w 840"/>
                <a:gd name="T77" fmla="*/ 274 h 331"/>
                <a:gd name="T78" fmla="*/ 839 w 840"/>
                <a:gd name="T79" fmla="*/ 291 h 331"/>
                <a:gd name="T80" fmla="*/ 839 w 840"/>
                <a:gd name="T81" fmla="*/ 304 h 331"/>
                <a:gd name="T82" fmla="*/ 830 w 840"/>
                <a:gd name="T83" fmla="*/ 321 h 331"/>
                <a:gd name="T84" fmla="*/ 813 w 840"/>
                <a:gd name="T85" fmla="*/ 33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0" h="331">
                  <a:moveTo>
                    <a:pt x="807" y="331"/>
                  </a:moveTo>
                  <a:lnTo>
                    <a:pt x="608" y="331"/>
                  </a:lnTo>
                  <a:lnTo>
                    <a:pt x="608" y="331"/>
                  </a:lnTo>
                  <a:lnTo>
                    <a:pt x="580" y="330"/>
                  </a:lnTo>
                  <a:lnTo>
                    <a:pt x="554" y="327"/>
                  </a:lnTo>
                  <a:lnTo>
                    <a:pt x="528" y="323"/>
                  </a:lnTo>
                  <a:lnTo>
                    <a:pt x="503" y="316"/>
                  </a:lnTo>
                  <a:lnTo>
                    <a:pt x="479" y="309"/>
                  </a:lnTo>
                  <a:lnTo>
                    <a:pt x="457" y="301"/>
                  </a:lnTo>
                  <a:lnTo>
                    <a:pt x="436" y="292"/>
                  </a:lnTo>
                  <a:lnTo>
                    <a:pt x="415" y="282"/>
                  </a:lnTo>
                  <a:lnTo>
                    <a:pt x="395" y="271"/>
                  </a:lnTo>
                  <a:lnTo>
                    <a:pt x="378" y="261"/>
                  </a:lnTo>
                  <a:lnTo>
                    <a:pt x="361" y="249"/>
                  </a:lnTo>
                  <a:lnTo>
                    <a:pt x="346" y="239"/>
                  </a:lnTo>
                  <a:lnTo>
                    <a:pt x="319" y="217"/>
                  </a:lnTo>
                  <a:lnTo>
                    <a:pt x="297" y="198"/>
                  </a:lnTo>
                  <a:lnTo>
                    <a:pt x="113" y="198"/>
                  </a:lnTo>
                  <a:lnTo>
                    <a:pt x="113" y="198"/>
                  </a:lnTo>
                  <a:lnTo>
                    <a:pt x="99" y="197"/>
                  </a:lnTo>
                  <a:lnTo>
                    <a:pt x="87" y="196"/>
                  </a:lnTo>
                  <a:lnTo>
                    <a:pt x="74" y="193"/>
                  </a:lnTo>
                  <a:lnTo>
                    <a:pt x="64" y="190"/>
                  </a:lnTo>
                  <a:lnTo>
                    <a:pt x="54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2" y="160"/>
                  </a:lnTo>
                  <a:lnTo>
                    <a:pt x="16" y="152"/>
                  </a:lnTo>
                  <a:lnTo>
                    <a:pt x="11" y="144"/>
                  </a:lnTo>
                  <a:lnTo>
                    <a:pt x="7" y="135"/>
                  </a:lnTo>
                  <a:lnTo>
                    <a:pt x="4" y="127"/>
                  </a:lnTo>
                  <a:lnTo>
                    <a:pt x="2" y="118"/>
                  </a:lnTo>
                  <a:lnTo>
                    <a:pt x="1" y="108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1" y="90"/>
                  </a:lnTo>
                  <a:lnTo>
                    <a:pt x="2" y="80"/>
                  </a:lnTo>
                  <a:lnTo>
                    <a:pt x="4" y="72"/>
                  </a:lnTo>
                  <a:lnTo>
                    <a:pt x="7" y="63"/>
                  </a:lnTo>
                  <a:lnTo>
                    <a:pt x="11" y="55"/>
                  </a:lnTo>
                  <a:lnTo>
                    <a:pt x="16" y="46"/>
                  </a:lnTo>
                  <a:lnTo>
                    <a:pt x="22" y="38"/>
                  </a:lnTo>
                  <a:lnTo>
                    <a:pt x="29" y="31"/>
                  </a:lnTo>
                  <a:lnTo>
                    <a:pt x="36" y="25"/>
                  </a:lnTo>
                  <a:lnTo>
                    <a:pt x="44" y="18"/>
                  </a:lnTo>
                  <a:lnTo>
                    <a:pt x="54" y="13"/>
                  </a:lnTo>
                  <a:lnTo>
                    <a:pt x="64" y="8"/>
                  </a:lnTo>
                  <a:lnTo>
                    <a:pt x="74" y="5"/>
                  </a:lnTo>
                  <a:lnTo>
                    <a:pt x="87" y="2"/>
                  </a:lnTo>
                  <a:lnTo>
                    <a:pt x="99" y="1"/>
                  </a:lnTo>
                  <a:lnTo>
                    <a:pt x="113" y="0"/>
                  </a:lnTo>
                  <a:lnTo>
                    <a:pt x="476" y="0"/>
                  </a:lnTo>
                  <a:lnTo>
                    <a:pt x="476" y="0"/>
                  </a:lnTo>
                  <a:lnTo>
                    <a:pt x="483" y="1"/>
                  </a:lnTo>
                  <a:lnTo>
                    <a:pt x="489" y="3"/>
                  </a:lnTo>
                  <a:lnTo>
                    <a:pt x="495" y="6"/>
                  </a:lnTo>
                  <a:lnTo>
                    <a:pt x="500" y="10"/>
                  </a:lnTo>
                  <a:lnTo>
                    <a:pt x="504" y="14"/>
                  </a:lnTo>
                  <a:lnTo>
                    <a:pt x="507" y="20"/>
                  </a:lnTo>
                  <a:lnTo>
                    <a:pt x="508" y="27"/>
                  </a:lnTo>
                  <a:lnTo>
                    <a:pt x="509" y="33"/>
                  </a:lnTo>
                  <a:lnTo>
                    <a:pt x="509" y="33"/>
                  </a:lnTo>
                  <a:lnTo>
                    <a:pt x="508" y="40"/>
                  </a:lnTo>
                  <a:lnTo>
                    <a:pt x="507" y="46"/>
                  </a:lnTo>
                  <a:lnTo>
                    <a:pt x="504" y="51"/>
                  </a:lnTo>
                  <a:lnTo>
                    <a:pt x="500" y="57"/>
                  </a:lnTo>
                  <a:lnTo>
                    <a:pt x="495" y="61"/>
                  </a:lnTo>
                  <a:lnTo>
                    <a:pt x="489" y="64"/>
                  </a:lnTo>
                  <a:lnTo>
                    <a:pt x="483" y="65"/>
                  </a:lnTo>
                  <a:lnTo>
                    <a:pt x="476" y="66"/>
                  </a:lnTo>
                  <a:lnTo>
                    <a:pt x="113" y="66"/>
                  </a:lnTo>
                  <a:lnTo>
                    <a:pt x="113" y="66"/>
                  </a:lnTo>
                  <a:lnTo>
                    <a:pt x="100" y="67"/>
                  </a:lnTo>
                  <a:lnTo>
                    <a:pt x="91" y="69"/>
                  </a:lnTo>
                  <a:lnTo>
                    <a:pt x="83" y="72"/>
                  </a:lnTo>
                  <a:lnTo>
                    <a:pt x="76" y="77"/>
                  </a:lnTo>
                  <a:lnTo>
                    <a:pt x="72" y="82"/>
                  </a:lnTo>
                  <a:lnTo>
                    <a:pt x="69" y="88"/>
                  </a:lnTo>
                  <a:lnTo>
                    <a:pt x="67" y="93"/>
                  </a:lnTo>
                  <a:lnTo>
                    <a:pt x="66" y="99"/>
                  </a:lnTo>
                  <a:lnTo>
                    <a:pt x="66" y="99"/>
                  </a:lnTo>
                  <a:lnTo>
                    <a:pt x="67" y="105"/>
                  </a:lnTo>
                  <a:lnTo>
                    <a:pt x="69" y="110"/>
                  </a:lnTo>
                  <a:lnTo>
                    <a:pt x="72" y="117"/>
                  </a:lnTo>
                  <a:lnTo>
                    <a:pt x="76" y="122"/>
                  </a:lnTo>
                  <a:lnTo>
                    <a:pt x="83" y="126"/>
                  </a:lnTo>
                  <a:lnTo>
                    <a:pt x="91" y="129"/>
                  </a:lnTo>
                  <a:lnTo>
                    <a:pt x="100" y="131"/>
                  </a:lnTo>
                  <a:lnTo>
                    <a:pt x="113" y="132"/>
                  </a:lnTo>
                  <a:lnTo>
                    <a:pt x="310" y="132"/>
                  </a:lnTo>
                  <a:lnTo>
                    <a:pt x="310" y="132"/>
                  </a:lnTo>
                  <a:lnTo>
                    <a:pt x="318" y="133"/>
                  </a:lnTo>
                  <a:lnTo>
                    <a:pt x="324" y="134"/>
                  </a:lnTo>
                  <a:lnTo>
                    <a:pt x="329" y="137"/>
                  </a:lnTo>
                  <a:lnTo>
                    <a:pt x="334" y="142"/>
                  </a:lnTo>
                  <a:lnTo>
                    <a:pt x="334" y="142"/>
                  </a:lnTo>
                  <a:lnTo>
                    <a:pt x="351" y="158"/>
                  </a:lnTo>
                  <a:lnTo>
                    <a:pt x="373" y="177"/>
                  </a:lnTo>
                  <a:lnTo>
                    <a:pt x="387" y="187"/>
                  </a:lnTo>
                  <a:lnTo>
                    <a:pt x="401" y="196"/>
                  </a:lnTo>
                  <a:lnTo>
                    <a:pt x="417" y="207"/>
                  </a:lnTo>
                  <a:lnTo>
                    <a:pt x="434" y="217"/>
                  </a:lnTo>
                  <a:lnTo>
                    <a:pt x="452" y="226"/>
                  </a:lnTo>
                  <a:lnTo>
                    <a:pt x="471" y="236"/>
                  </a:lnTo>
                  <a:lnTo>
                    <a:pt x="491" y="244"/>
                  </a:lnTo>
                  <a:lnTo>
                    <a:pt x="513" y="250"/>
                  </a:lnTo>
                  <a:lnTo>
                    <a:pt x="535" y="256"/>
                  </a:lnTo>
                  <a:lnTo>
                    <a:pt x="559" y="261"/>
                  </a:lnTo>
                  <a:lnTo>
                    <a:pt x="584" y="264"/>
                  </a:lnTo>
                  <a:lnTo>
                    <a:pt x="608" y="265"/>
                  </a:lnTo>
                  <a:lnTo>
                    <a:pt x="807" y="265"/>
                  </a:lnTo>
                  <a:lnTo>
                    <a:pt x="807" y="265"/>
                  </a:lnTo>
                  <a:lnTo>
                    <a:pt x="813" y="265"/>
                  </a:lnTo>
                  <a:lnTo>
                    <a:pt x="820" y="267"/>
                  </a:lnTo>
                  <a:lnTo>
                    <a:pt x="826" y="270"/>
                  </a:lnTo>
                  <a:lnTo>
                    <a:pt x="830" y="274"/>
                  </a:lnTo>
                  <a:lnTo>
                    <a:pt x="834" y="279"/>
                  </a:lnTo>
                  <a:lnTo>
                    <a:pt x="837" y="284"/>
                  </a:lnTo>
                  <a:lnTo>
                    <a:pt x="839" y="291"/>
                  </a:lnTo>
                  <a:lnTo>
                    <a:pt x="840" y="298"/>
                  </a:lnTo>
                  <a:lnTo>
                    <a:pt x="840" y="298"/>
                  </a:lnTo>
                  <a:lnTo>
                    <a:pt x="839" y="304"/>
                  </a:lnTo>
                  <a:lnTo>
                    <a:pt x="837" y="310"/>
                  </a:lnTo>
                  <a:lnTo>
                    <a:pt x="834" y="316"/>
                  </a:lnTo>
                  <a:lnTo>
                    <a:pt x="830" y="321"/>
                  </a:lnTo>
                  <a:lnTo>
                    <a:pt x="826" y="325"/>
                  </a:lnTo>
                  <a:lnTo>
                    <a:pt x="820" y="328"/>
                  </a:lnTo>
                  <a:lnTo>
                    <a:pt x="813" y="330"/>
                  </a:lnTo>
                  <a:lnTo>
                    <a:pt x="807" y="331"/>
                  </a:lnTo>
                  <a:lnTo>
                    <a:pt x="807" y="3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6">
              <a:extLst>
                <a:ext uri="{FF2B5EF4-FFF2-40B4-BE49-F238E27FC236}">
                  <a16:creationId xmlns:a16="http://schemas.microsoft.com/office/drawing/2014/main" id="{60B01BD8-D170-6EBA-0551-0E94354DBD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5250" y="2528888"/>
              <a:ext cx="300038" cy="104775"/>
            </a:xfrm>
            <a:custGeom>
              <a:avLst/>
              <a:gdLst>
                <a:gd name="T0" fmla="*/ 165 w 1322"/>
                <a:gd name="T1" fmla="*/ 463 h 464"/>
                <a:gd name="T2" fmla="*/ 133 w 1322"/>
                <a:gd name="T3" fmla="*/ 459 h 464"/>
                <a:gd name="T4" fmla="*/ 102 w 1322"/>
                <a:gd name="T5" fmla="*/ 448 h 464"/>
                <a:gd name="T6" fmla="*/ 51 w 1322"/>
                <a:gd name="T7" fmla="*/ 417 h 464"/>
                <a:gd name="T8" fmla="*/ 9 w 1322"/>
                <a:gd name="T9" fmla="*/ 380 h 464"/>
                <a:gd name="T10" fmla="*/ 0 w 1322"/>
                <a:gd name="T11" fmla="*/ 358 h 464"/>
                <a:gd name="T12" fmla="*/ 2 w 1322"/>
                <a:gd name="T13" fmla="*/ 344 h 464"/>
                <a:gd name="T14" fmla="*/ 17 w 1322"/>
                <a:gd name="T15" fmla="*/ 326 h 464"/>
                <a:gd name="T16" fmla="*/ 198 w 1322"/>
                <a:gd name="T17" fmla="*/ 234 h 464"/>
                <a:gd name="T18" fmla="*/ 407 w 1322"/>
                <a:gd name="T19" fmla="*/ 123 h 464"/>
                <a:gd name="T20" fmla="*/ 565 w 1322"/>
                <a:gd name="T21" fmla="*/ 46 h 464"/>
                <a:gd name="T22" fmla="*/ 627 w 1322"/>
                <a:gd name="T23" fmla="*/ 22 h 464"/>
                <a:gd name="T24" fmla="*/ 683 w 1322"/>
                <a:gd name="T25" fmla="*/ 6 h 464"/>
                <a:gd name="T26" fmla="*/ 738 w 1322"/>
                <a:gd name="T27" fmla="*/ 0 h 464"/>
                <a:gd name="T28" fmla="*/ 793 w 1322"/>
                <a:gd name="T29" fmla="*/ 3 h 464"/>
                <a:gd name="T30" fmla="*/ 854 w 1322"/>
                <a:gd name="T31" fmla="*/ 13 h 464"/>
                <a:gd name="T32" fmla="*/ 979 w 1322"/>
                <a:gd name="T33" fmla="*/ 50 h 464"/>
                <a:gd name="T34" fmla="*/ 1107 w 1322"/>
                <a:gd name="T35" fmla="*/ 93 h 464"/>
                <a:gd name="T36" fmla="*/ 1299 w 1322"/>
                <a:gd name="T37" fmla="*/ 159 h 464"/>
                <a:gd name="T38" fmla="*/ 1315 w 1322"/>
                <a:gd name="T39" fmla="*/ 171 h 464"/>
                <a:gd name="T40" fmla="*/ 1322 w 1322"/>
                <a:gd name="T41" fmla="*/ 188 h 464"/>
                <a:gd name="T42" fmla="*/ 1320 w 1322"/>
                <a:gd name="T43" fmla="*/ 201 h 464"/>
                <a:gd name="T44" fmla="*/ 1309 w 1322"/>
                <a:gd name="T45" fmla="*/ 217 h 464"/>
                <a:gd name="T46" fmla="*/ 1291 w 1322"/>
                <a:gd name="T47" fmla="*/ 224 h 464"/>
                <a:gd name="T48" fmla="*/ 1279 w 1322"/>
                <a:gd name="T49" fmla="*/ 223 h 464"/>
                <a:gd name="T50" fmla="*/ 1085 w 1322"/>
                <a:gd name="T51" fmla="*/ 156 h 464"/>
                <a:gd name="T52" fmla="*/ 870 w 1322"/>
                <a:gd name="T53" fmla="*/ 86 h 464"/>
                <a:gd name="T54" fmla="*/ 793 w 1322"/>
                <a:gd name="T55" fmla="*/ 70 h 464"/>
                <a:gd name="T56" fmla="*/ 742 w 1322"/>
                <a:gd name="T57" fmla="*/ 68 h 464"/>
                <a:gd name="T58" fmla="*/ 691 w 1322"/>
                <a:gd name="T59" fmla="*/ 73 h 464"/>
                <a:gd name="T60" fmla="*/ 639 w 1322"/>
                <a:gd name="T61" fmla="*/ 88 h 464"/>
                <a:gd name="T62" fmla="*/ 538 w 1322"/>
                <a:gd name="T63" fmla="*/ 131 h 464"/>
                <a:gd name="T64" fmla="*/ 373 w 1322"/>
                <a:gd name="T65" fmla="*/ 216 h 464"/>
                <a:gd name="T66" fmla="*/ 91 w 1322"/>
                <a:gd name="T67" fmla="*/ 363 h 464"/>
                <a:gd name="T68" fmla="*/ 126 w 1322"/>
                <a:gd name="T69" fmla="*/ 386 h 464"/>
                <a:gd name="T70" fmla="*/ 175 w 1322"/>
                <a:gd name="T71" fmla="*/ 397 h 464"/>
                <a:gd name="T72" fmla="*/ 221 w 1322"/>
                <a:gd name="T73" fmla="*/ 390 h 464"/>
                <a:gd name="T74" fmla="*/ 518 w 1322"/>
                <a:gd name="T75" fmla="*/ 293 h 464"/>
                <a:gd name="T76" fmla="*/ 537 w 1322"/>
                <a:gd name="T77" fmla="*/ 296 h 464"/>
                <a:gd name="T78" fmla="*/ 551 w 1322"/>
                <a:gd name="T79" fmla="*/ 308 h 464"/>
                <a:gd name="T80" fmla="*/ 555 w 1322"/>
                <a:gd name="T81" fmla="*/ 322 h 464"/>
                <a:gd name="T82" fmla="*/ 552 w 1322"/>
                <a:gd name="T83" fmla="*/ 341 h 464"/>
                <a:gd name="T84" fmla="*/ 539 w 1322"/>
                <a:gd name="T85" fmla="*/ 354 h 464"/>
                <a:gd name="T86" fmla="*/ 241 w 1322"/>
                <a:gd name="T87" fmla="*/ 453 h 464"/>
                <a:gd name="T88" fmla="*/ 192 w 1322"/>
                <a:gd name="T89" fmla="*/ 463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22" h="464">
                  <a:moveTo>
                    <a:pt x="176" y="464"/>
                  </a:moveTo>
                  <a:lnTo>
                    <a:pt x="176" y="464"/>
                  </a:lnTo>
                  <a:lnTo>
                    <a:pt x="165" y="463"/>
                  </a:lnTo>
                  <a:lnTo>
                    <a:pt x="155" y="463"/>
                  </a:lnTo>
                  <a:lnTo>
                    <a:pt x="143" y="461"/>
                  </a:lnTo>
                  <a:lnTo>
                    <a:pt x="133" y="459"/>
                  </a:lnTo>
                  <a:lnTo>
                    <a:pt x="123" y="455"/>
                  </a:lnTo>
                  <a:lnTo>
                    <a:pt x="112" y="452"/>
                  </a:lnTo>
                  <a:lnTo>
                    <a:pt x="102" y="448"/>
                  </a:lnTo>
                  <a:lnTo>
                    <a:pt x="92" y="443"/>
                  </a:lnTo>
                  <a:lnTo>
                    <a:pt x="72" y="432"/>
                  </a:lnTo>
                  <a:lnTo>
                    <a:pt x="51" y="417"/>
                  </a:lnTo>
                  <a:lnTo>
                    <a:pt x="30" y="400"/>
                  </a:lnTo>
                  <a:lnTo>
                    <a:pt x="9" y="380"/>
                  </a:lnTo>
                  <a:lnTo>
                    <a:pt x="9" y="380"/>
                  </a:lnTo>
                  <a:lnTo>
                    <a:pt x="4" y="374"/>
                  </a:lnTo>
                  <a:lnTo>
                    <a:pt x="1" y="366"/>
                  </a:lnTo>
                  <a:lnTo>
                    <a:pt x="0" y="358"/>
                  </a:lnTo>
                  <a:lnTo>
                    <a:pt x="0" y="351"/>
                  </a:lnTo>
                  <a:lnTo>
                    <a:pt x="0" y="351"/>
                  </a:lnTo>
                  <a:lnTo>
                    <a:pt x="2" y="344"/>
                  </a:lnTo>
                  <a:lnTo>
                    <a:pt x="6" y="336"/>
                  </a:lnTo>
                  <a:lnTo>
                    <a:pt x="11" y="331"/>
                  </a:lnTo>
                  <a:lnTo>
                    <a:pt x="17" y="326"/>
                  </a:lnTo>
                  <a:lnTo>
                    <a:pt x="17" y="326"/>
                  </a:lnTo>
                  <a:lnTo>
                    <a:pt x="113" y="278"/>
                  </a:lnTo>
                  <a:lnTo>
                    <a:pt x="198" y="234"/>
                  </a:lnTo>
                  <a:lnTo>
                    <a:pt x="342" y="158"/>
                  </a:lnTo>
                  <a:lnTo>
                    <a:pt x="342" y="158"/>
                  </a:lnTo>
                  <a:lnTo>
                    <a:pt x="407" y="123"/>
                  </a:lnTo>
                  <a:lnTo>
                    <a:pt x="466" y="93"/>
                  </a:lnTo>
                  <a:lnTo>
                    <a:pt x="518" y="67"/>
                  </a:lnTo>
                  <a:lnTo>
                    <a:pt x="565" y="46"/>
                  </a:lnTo>
                  <a:lnTo>
                    <a:pt x="586" y="36"/>
                  </a:lnTo>
                  <a:lnTo>
                    <a:pt x="607" y="28"/>
                  </a:lnTo>
                  <a:lnTo>
                    <a:pt x="627" y="22"/>
                  </a:lnTo>
                  <a:lnTo>
                    <a:pt x="645" y="16"/>
                  </a:lnTo>
                  <a:lnTo>
                    <a:pt x="665" y="10"/>
                  </a:lnTo>
                  <a:lnTo>
                    <a:pt x="683" y="6"/>
                  </a:lnTo>
                  <a:lnTo>
                    <a:pt x="701" y="3"/>
                  </a:lnTo>
                  <a:lnTo>
                    <a:pt x="719" y="1"/>
                  </a:lnTo>
                  <a:lnTo>
                    <a:pt x="738" y="0"/>
                  </a:lnTo>
                  <a:lnTo>
                    <a:pt x="756" y="0"/>
                  </a:lnTo>
                  <a:lnTo>
                    <a:pt x="775" y="1"/>
                  </a:lnTo>
                  <a:lnTo>
                    <a:pt x="793" y="3"/>
                  </a:lnTo>
                  <a:lnTo>
                    <a:pt x="813" y="5"/>
                  </a:lnTo>
                  <a:lnTo>
                    <a:pt x="834" y="9"/>
                  </a:lnTo>
                  <a:lnTo>
                    <a:pt x="854" y="13"/>
                  </a:lnTo>
                  <a:lnTo>
                    <a:pt x="877" y="20"/>
                  </a:lnTo>
                  <a:lnTo>
                    <a:pt x="925" y="33"/>
                  </a:lnTo>
                  <a:lnTo>
                    <a:pt x="979" y="50"/>
                  </a:lnTo>
                  <a:lnTo>
                    <a:pt x="1039" y="70"/>
                  </a:lnTo>
                  <a:lnTo>
                    <a:pt x="1107" y="93"/>
                  </a:lnTo>
                  <a:lnTo>
                    <a:pt x="1107" y="93"/>
                  </a:lnTo>
                  <a:lnTo>
                    <a:pt x="1196" y="124"/>
                  </a:lnTo>
                  <a:lnTo>
                    <a:pt x="1299" y="159"/>
                  </a:lnTo>
                  <a:lnTo>
                    <a:pt x="1299" y="159"/>
                  </a:lnTo>
                  <a:lnTo>
                    <a:pt x="1306" y="163"/>
                  </a:lnTo>
                  <a:lnTo>
                    <a:pt x="1311" y="166"/>
                  </a:lnTo>
                  <a:lnTo>
                    <a:pt x="1315" y="171"/>
                  </a:lnTo>
                  <a:lnTo>
                    <a:pt x="1318" y="176"/>
                  </a:lnTo>
                  <a:lnTo>
                    <a:pt x="1320" y="182"/>
                  </a:lnTo>
                  <a:lnTo>
                    <a:pt x="1322" y="188"/>
                  </a:lnTo>
                  <a:lnTo>
                    <a:pt x="1321" y="195"/>
                  </a:lnTo>
                  <a:lnTo>
                    <a:pt x="1320" y="201"/>
                  </a:lnTo>
                  <a:lnTo>
                    <a:pt x="1320" y="201"/>
                  </a:lnTo>
                  <a:lnTo>
                    <a:pt x="1317" y="207"/>
                  </a:lnTo>
                  <a:lnTo>
                    <a:pt x="1314" y="212"/>
                  </a:lnTo>
                  <a:lnTo>
                    <a:pt x="1309" y="217"/>
                  </a:lnTo>
                  <a:lnTo>
                    <a:pt x="1304" y="220"/>
                  </a:lnTo>
                  <a:lnTo>
                    <a:pt x="1297" y="223"/>
                  </a:lnTo>
                  <a:lnTo>
                    <a:pt x="1291" y="224"/>
                  </a:lnTo>
                  <a:lnTo>
                    <a:pt x="1285" y="224"/>
                  </a:lnTo>
                  <a:lnTo>
                    <a:pt x="1279" y="223"/>
                  </a:lnTo>
                  <a:lnTo>
                    <a:pt x="1279" y="223"/>
                  </a:lnTo>
                  <a:lnTo>
                    <a:pt x="1174" y="187"/>
                  </a:lnTo>
                  <a:lnTo>
                    <a:pt x="1085" y="156"/>
                  </a:lnTo>
                  <a:lnTo>
                    <a:pt x="1085" y="156"/>
                  </a:lnTo>
                  <a:lnTo>
                    <a:pt x="965" y="115"/>
                  </a:lnTo>
                  <a:lnTo>
                    <a:pt x="914" y="99"/>
                  </a:lnTo>
                  <a:lnTo>
                    <a:pt x="870" y="86"/>
                  </a:lnTo>
                  <a:lnTo>
                    <a:pt x="830" y="77"/>
                  </a:lnTo>
                  <a:lnTo>
                    <a:pt x="811" y="73"/>
                  </a:lnTo>
                  <a:lnTo>
                    <a:pt x="793" y="70"/>
                  </a:lnTo>
                  <a:lnTo>
                    <a:pt x="776" y="69"/>
                  </a:lnTo>
                  <a:lnTo>
                    <a:pt x="758" y="68"/>
                  </a:lnTo>
                  <a:lnTo>
                    <a:pt x="742" y="68"/>
                  </a:lnTo>
                  <a:lnTo>
                    <a:pt x="725" y="69"/>
                  </a:lnTo>
                  <a:lnTo>
                    <a:pt x="707" y="71"/>
                  </a:lnTo>
                  <a:lnTo>
                    <a:pt x="691" y="73"/>
                  </a:lnTo>
                  <a:lnTo>
                    <a:pt x="674" y="78"/>
                  </a:lnTo>
                  <a:lnTo>
                    <a:pt x="657" y="83"/>
                  </a:lnTo>
                  <a:lnTo>
                    <a:pt x="639" y="88"/>
                  </a:lnTo>
                  <a:lnTo>
                    <a:pt x="621" y="94"/>
                  </a:lnTo>
                  <a:lnTo>
                    <a:pt x="581" y="111"/>
                  </a:lnTo>
                  <a:lnTo>
                    <a:pt x="538" y="131"/>
                  </a:lnTo>
                  <a:lnTo>
                    <a:pt x="489" y="155"/>
                  </a:lnTo>
                  <a:lnTo>
                    <a:pt x="373" y="216"/>
                  </a:lnTo>
                  <a:lnTo>
                    <a:pt x="373" y="216"/>
                  </a:lnTo>
                  <a:lnTo>
                    <a:pt x="247" y="284"/>
                  </a:lnTo>
                  <a:lnTo>
                    <a:pt x="172" y="322"/>
                  </a:lnTo>
                  <a:lnTo>
                    <a:pt x="91" y="363"/>
                  </a:lnTo>
                  <a:lnTo>
                    <a:pt x="91" y="363"/>
                  </a:lnTo>
                  <a:lnTo>
                    <a:pt x="108" y="377"/>
                  </a:lnTo>
                  <a:lnTo>
                    <a:pt x="126" y="386"/>
                  </a:lnTo>
                  <a:lnTo>
                    <a:pt x="142" y="392"/>
                  </a:lnTo>
                  <a:lnTo>
                    <a:pt x="158" y="396"/>
                  </a:lnTo>
                  <a:lnTo>
                    <a:pt x="175" y="397"/>
                  </a:lnTo>
                  <a:lnTo>
                    <a:pt x="190" y="396"/>
                  </a:lnTo>
                  <a:lnTo>
                    <a:pt x="206" y="394"/>
                  </a:lnTo>
                  <a:lnTo>
                    <a:pt x="221" y="390"/>
                  </a:lnTo>
                  <a:lnTo>
                    <a:pt x="512" y="294"/>
                  </a:lnTo>
                  <a:lnTo>
                    <a:pt x="512" y="294"/>
                  </a:lnTo>
                  <a:lnTo>
                    <a:pt x="518" y="293"/>
                  </a:lnTo>
                  <a:lnTo>
                    <a:pt x="525" y="292"/>
                  </a:lnTo>
                  <a:lnTo>
                    <a:pt x="532" y="294"/>
                  </a:lnTo>
                  <a:lnTo>
                    <a:pt x="537" y="296"/>
                  </a:lnTo>
                  <a:lnTo>
                    <a:pt x="543" y="299"/>
                  </a:lnTo>
                  <a:lnTo>
                    <a:pt x="547" y="303"/>
                  </a:lnTo>
                  <a:lnTo>
                    <a:pt x="551" y="308"/>
                  </a:lnTo>
                  <a:lnTo>
                    <a:pt x="553" y="315"/>
                  </a:lnTo>
                  <a:lnTo>
                    <a:pt x="553" y="315"/>
                  </a:lnTo>
                  <a:lnTo>
                    <a:pt x="555" y="322"/>
                  </a:lnTo>
                  <a:lnTo>
                    <a:pt x="555" y="328"/>
                  </a:lnTo>
                  <a:lnTo>
                    <a:pt x="554" y="334"/>
                  </a:lnTo>
                  <a:lnTo>
                    <a:pt x="552" y="341"/>
                  </a:lnTo>
                  <a:lnTo>
                    <a:pt x="548" y="346"/>
                  </a:lnTo>
                  <a:lnTo>
                    <a:pt x="544" y="350"/>
                  </a:lnTo>
                  <a:lnTo>
                    <a:pt x="539" y="354"/>
                  </a:lnTo>
                  <a:lnTo>
                    <a:pt x="533" y="357"/>
                  </a:lnTo>
                  <a:lnTo>
                    <a:pt x="241" y="453"/>
                  </a:lnTo>
                  <a:lnTo>
                    <a:pt x="241" y="453"/>
                  </a:lnTo>
                  <a:lnTo>
                    <a:pt x="224" y="458"/>
                  </a:lnTo>
                  <a:lnTo>
                    <a:pt x="208" y="461"/>
                  </a:lnTo>
                  <a:lnTo>
                    <a:pt x="192" y="463"/>
                  </a:lnTo>
                  <a:lnTo>
                    <a:pt x="176" y="464"/>
                  </a:lnTo>
                  <a:lnTo>
                    <a:pt x="176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D75ACC9-694C-C010-D86B-89CF77280923}"/>
              </a:ext>
            </a:extLst>
          </p:cNvPr>
          <p:cNvGrpSpPr/>
          <p:nvPr/>
        </p:nvGrpSpPr>
        <p:grpSpPr>
          <a:xfrm>
            <a:off x="4911558" y="1513313"/>
            <a:ext cx="250959" cy="288138"/>
            <a:chOff x="9170988" y="1465263"/>
            <a:chExt cx="300038" cy="344488"/>
          </a:xfrm>
          <a:solidFill>
            <a:schemeClr val="bg1"/>
          </a:solidFill>
        </p:grpSpPr>
        <p:sp>
          <p:nvSpPr>
            <p:cNvPr id="50" name="Freeform 203">
              <a:extLst>
                <a:ext uri="{FF2B5EF4-FFF2-40B4-BE49-F238E27FC236}">
                  <a16:creationId xmlns:a16="http://schemas.microsoft.com/office/drawing/2014/main" id="{83B6756F-3CE8-9296-7F01-49DC03DEAD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80538" y="1493838"/>
              <a:ext cx="90488" cy="90488"/>
            </a:xfrm>
            <a:custGeom>
              <a:avLst/>
              <a:gdLst>
                <a:gd name="T0" fmla="*/ 153 w 340"/>
                <a:gd name="T1" fmla="*/ 339 h 339"/>
                <a:gd name="T2" fmla="*/ 104 w 340"/>
                <a:gd name="T3" fmla="*/ 326 h 339"/>
                <a:gd name="T4" fmla="*/ 63 w 340"/>
                <a:gd name="T5" fmla="*/ 301 h 339"/>
                <a:gd name="T6" fmla="*/ 29 w 340"/>
                <a:gd name="T7" fmla="*/ 264 h 339"/>
                <a:gd name="T8" fmla="*/ 8 w 340"/>
                <a:gd name="T9" fmla="*/ 220 h 339"/>
                <a:gd name="T10" fmla="*/ 0 w 340"/>
                <a:gd name="T11" fmla="*/ 169 h 339"/>
                <a:gd name="T12" fmla="*/ 4 w 340"/>
                <a:gd name="T13" fmla="*/ 135 h 339"/>
                <a:gd name="T14" fmla="*/ 21 w 340"/>
                <a:gd name="T15" fmla="*/ 89 h 339"/>
                <a:gd name="T16" fmla="*/ 50 w 340"/>
                <a:gd name="T17" fmla="*/ 49 h 339"/>
                <a:gd name="T18" fmla="*/ 90 w 340"/>
                <a:gd name="T19" fmla="*/ 20 h 339"/>
                <a:gd name="T20" fmla="*/ 136 w 340"/>
                <a:gd name="T21" fmla="*/ 3 h 339"/>
                <a:gd name="T22" fmla="*/ 171 w 340"/>
                <a:gd name="T23" fmla="*/ 0 h 339"/>
                <a:gd name="T24" fmla="*/ 221 w 340"/>
                <a:gd name="T25" fmla="*/ 7 h 339"/>
                <a:gd name="T26" fmla="*/ 266 w 340"/>
                <a:gd name="T27" fmla="*/ 28 h 339"/>
                <a:gd name="T28" fmla="*/ 302 w 340"/>
                <a:gd name="T29" fmla="*/ 61 h 339"/>
                <a:gd name="T30" fmla="*/ 327 w 340"/>
                <a:gd name="T31" fmla="*/ 104 h 339"/>
                <a:gd name="T32" fmla="*/ 339 w 340"/>
                <a:gd name="T33" fmla="*/ 152 h 339"/>
                <a:gd name="T34" fmla="*/ 339 w 340"/>
                <a:gd name="T35" fmla="*/ 187 h 339"/>
                <a:gd name="T36" fmla="*/ 327 w 340"/>
                <a:gd name="T37" fmla="*/ 235 h 339"/>
                <a:gd name="T38" fmla="*/ 302 w 340"/>
                <a:gd name="T39" fmla="*/ 277 h 339"/>
                <a:gd name="T40" fmla="*/ 266 w 340"/>
                <a:gd name="T41" fmla="*/ 311 h 339"/>
                <a:gd name="T42" fmla="*/ 221 w 340"/>
                <a:gd name="T43" fmla="*/ 332 h 339"/>
                <a:gd name="T44" fmla="*/ 171 w 340"/>
                <a:gd name="T45" fmla="*/ 339 h 339"/>
                <a:gd name="T46" fmla="*/ 171 w 340"/>
                <a:gd name="T47" fmla="*/ 56 h 339"/>
                <a:gd name="T48" fmla="*/ 136 w 340"/>
                <a:gd name="T49" fmla="*/ 61 h 339"/>
                <a:gd name="T50" fmla="*/ 107 w 340"/>
                <a:gd name="T51" fmla="*/ 75 h 339"/>
                <a:gd name="T52" fmla="*/ 83 w 340"/>
                <a:gd name="T53" fmla="*/ 98 h 339"/>
                <a:gd name="T54" fmla="*/ 66 w 340"/>
                <a:gd name="T55" fmla="*/ 125 h 339"/>
                <a:gd name="T56" fmla="*/ 58 w 340"/>
                <a:gd name="T57" fmla="*/ 158 h 339"/>
                <a:gd name="T58" fmla="*/ 58 w 340"/>
                <a:gd name="T59" fmla="*/ 180 h 339"/>
                <a:gd name="T60" fmla="*/ 66 w 340"/>
                <a:gd name="T61" fmla="*/ 214 h 339"/>
                <a:gd name="T62" fmla="*/ 83 w 340"/>
                <a:gd name="T63" fmla="*/ 241 h 339"/>
                <a:gd name="T64" fmla="*/ 107 w 340"/>
                <a:gd name="T65" fmla="*/ 263 h 339"/>
                <a:gd name="T66" fmla="*/ 136 w 340"/>
                <a:gd name="T67" fmla="*/ 277 h 339"/>
                <a:gd name="T68" fmla="*/ 171 w 340"/>
                <a:gd name="T69" fmla="*/ 282 h 339"/>
                <a:gd name="T70" fmla="*/ 193 w 340"/>
                <a:gd name="T71" fmla="*/ 280 h 339"/>
                <a:gd name="T72" fmla="*/ 224 w 340"/>
                <a:gd name="T73" fmla="*/ 269 h 339"/>
                <a:gd name="T74" fmla="*/ 250 w 340"/>
                <a:gd name="T75" fmla="*/ 249 h 339"/>
                <a:gd name="T76" fmla="*/ 271 w 340"/>
                <a:gd name="T77" fmla="*/ 223 h 339"/>
                <a:gd name="T78" fmla="*/ 282 w 340"/>
                <a:gd name="T79" fmla="*/ 193 h 339"/>
                <a:gd name="T80" fmla="*/ 284 w 340"/>
                <a:gd name="T81" fmla="*/ 169 h 339"/>
                <a:gd name="T82" fmla="*/ 279 w 340"/>
                <a:gd name="T83" fmla="*/ 136 h 339"/>
                <a:gd name="T84" fmla="*/ 265 w 340"/>
                <a:gd name="T85" fmla="*/ 106 h 339"/>
                <a:gd name="T86" fmla="*/ 242 w 340"/>
                <a:gd name="T87" fmla="*/ 81 h 339"/>
                <a:gd name="T88" fmla="*/ 214 w 340"/>
                <a:gd name="T89" fmla="*/ 65 h 339"/>
                <a:gd name="T90" fmla="*/ 182 w 340"/>
                <a:gd name="T91" fmla="*/ 56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0" h="339">
                  <a:moveTo>
                    <a:pt x="171" y="339"/>
                  </a:moveTo>
                  <a:lnTo>
                    <a:pt x="171" y="339"/>
                  </a:lnTo>
                  <a:lnTo>
                    <a:pt x="153" y="339"/>
                  </a:lnTo>
                  <a:lnTo>
                    <a:pt x="136" y="336"/>
                  </a:lnTo>
                  <a:lnTo>
                    <a:pt x="120" y="332"/>
                  </a:lnTo>
                  <a:lnTo>
                    <a:pt x="104" y="326"/>
                  </a:lnTo>
                  <a:lnTo>
                    <a:pt x="90" y="319"/>
                  </a:lnTo>
                  <a:lnTo>
                    <a:pt x="76" y="311"/>
                  </a:lnTo>
                  <a:lnTo>
                    <a:pt x="63" y="301"/>
                  </a:lnTo>
                  <a:lnTo>
                    <a:pt x="50" y="290"/>
                  </a:lnTo>
                  <a:lnTo>
                    <a:pt x="39" y="277"/>
                  </a:lnTo>
                  <a:lnTo>
                    <a:pt x="29" y="264"/>
                  </a:lnTo>
                  <a:lnTo>
                    <a:pt x="21" y="250"/>
                  </a:lnTo>
                  <a:lnTo>
                    <a:pt x="14" y="235"/>
                  </a:lnTo>
                  <a:lnTo>
                    <a:pt x="8" y="220"/>
                  </a:lnTo>
                  <a:lnTo>
                    <a:pt x="4" y="204"/>
                  </a:lnTo>
                  <a:lnTo>
                    <a:pt x="1" y="187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1" y="152"/>
                  </a:lnTo>
                  <a:lnTo>
                    <a:pt x="4" y="135"/>
                  </a:lnTo>
                  <a:lnTo>
                    <a:pt x="8" y="119"/>
                  </a:lnTo>
                  <a:lnTo>
                    <a:pt x="14" y="104"/>
                  </a:lnTo>
                  <a:lnTo>
                    <a:pt x="21" y="89"/>
                  </a:lnTo>
                  <a:lnTo>
                    <a:pt x="29" y="74"/>
                  </a:lnTo>
                  <a:lnTo>
                    <a:pt x="39" y="61"/>
                  </a:lnTo>
                  <a:lnTo>
                    <a:pt x="50" y="49"/>
                  </a:lnTo>
                  <a:lnTo>
                    <a:pt x="63" y="38"/>
                  </a:lnTo>
                  <a:lnTo>
                    <a:pt x="76" y="28"/>
                  </a:lnTo>
                  <a:lnTo>
                    <a:pt x="90" y="20"/>
                  </a:lnTo>
                  <a:lnTo>
                    <a:pt x="104" y="13"/>
                  </a:lnTo>
                  <a:lnTo>
                    <a:pt x="120" y="7"/>
                  </a:lnTo>
                  <a:lnTo>
                    <a:pt x="136" y="3"/>
                  </a:lnTo>
                  <a:lnTo>
                    <a:pt x="153" y="0"/>
                  </a:lnTo>
                  <a:lnTo>
                    <a:pt x="171" y="0"/>
                  </a:lnTo>
                  <a:lnTo>
                    <a:pt x="171" y="0"/>
                  </a:lnTo>
                  <a:lnTo>
                    <a:pt x="188" y="0"/>
                  </a:lnTo>
                  <a:lnTo>
                    <a:pt x="205" y="3"/>
                  </a:lnTo>
                  <a:lnTo>
                    <a:pt x="221" y="7"/>
                  </a:lnTo>
                  <a:lnTo>
                    <a:pt x="236" y="13"/>
                  </a:lnTo>
                  <a:lnTo>
                    <a:pt x="251" y="20"/>
                  </a:lnTo>
                  <a:lnTo>
                    <a:pt x="266" y="28"/>
                  </a:lnTo>
                  <a:lnTo>
                    <a:pt x="279" y="38"/>
                  </a:lnTo>
                  <a:lnTo>
                    <a:pt x="291" y="49"/>
                  </a:lnTo>
                  <a:lnTo>
                    <a:pt x="302" y="61"/>
                  </a:lnTo>
                  <a:lnTo>
                    <a:pt x="311" y="74"/>
                  </a:lnTo>
                  <a:lnTo>
                    <a:pt x="320" y="89"/>
                  </a:lnTo>
                  <a:lnTo>
                    <a:pt x="327" y="104"/>
                  </a:lnTo>
                  <a:lnTo>
                    <a:pt x="333" y="119"/>
                  </a:lnTo>
                  <a:lnTo>
                    <a:pt x="337" y="135"/>
                  </a:lnTo>
                  <a:lnTo>
                    <a:pt x="339" y="152"/>
                  </a:lnTo>
                  <a:lnTo>
                    <a:pt x="340" y="169"/>
                  </a:lnTo>
                  <a:lnTo>
                    <a:pt x="340" y="169"/>
                  </a:lnTo>
                  <a:lnTo>
                    <a:pt x="339" y="187"/>
                  </a:lnTo>
                  <a:lnTo>
                    <a:pt x="337" y="204"/>
                  </a:lnTo>
                  <a:lnTo>
                    <a:pt x="333" y="220"/>
                  </a:lnTo>
                  <a:lnTo>
                    <a:pt x="327" y="235"/>
                  </a:lnTo>
                  <a:lnTo>
                    <a:pt x="320" y="250"/>
                  </a:lnTo>
                  <a:lnTo>
                    <a:pt x="311" y="264"/>
                  </a:lnTo>
                  <a:lnTo>
                    <a:pt x="302" y="277"/>
                  </a:lnTo>
                  <a:lnTo>
                    <a:pt x="291" y="290"/>
                  </a:lnTo>
                  <a:lnTo>
                    <a:pt x="279" y="301"/>
                  </a:lnTo>
                  <a:lnTo>
                    <a:pt x="266" y="311"/>
                  </a:lnTo>
                  <a:lnTo>
                    <a:pt x="251" y="319"/>
                  </a:lnTo>
                  <a:lnTo>
                    <a:pt x="236" y="326"/>
                  </a:lnTo>
                  <a:lnTo>
                    <a:pt x="221" y="332"/>
                  </a:lnTo>
                  <a:lnTo>
                    <a:pt x="205" y="336"/>
                  </a:lnTo>
                  <a:lnTo>
                    <a:pt x="188" y="339"/>
                  </a:lnTo>
                  <a:lnTo>
                    <a:pt x="171" y="339"/>
                  </a:lnTo>
                  <a:lnTo>
                    <a:pt x="171" y="339"/>
                  </a:lnTo>
                  <a:close/>
                  <a:moveTo>
                    <a:pt x="171" y="56"/>
                  </a:moveTo>
                  <a:lnTo>
                    <a:pt x="171" y="56"/>
                  </a:lnTo>
                  <a:lnTo>
                    <a:pt x="159" y="56"/>
                  </a:lnTo>
                  <a:lnTo>
                    <a:pt x="147" y="58"/>
                  </a:lnTo>
                  <a:lnTo>
                    <a:pt x="136" y="61"/>
                  </a:lnTo>
                  <a:lnTo>
                    <a:pt x="126" y="65"/>
                  </a:lnTo>
                  <a:lnTo>
                    <a:pt x="116" y="69"/>
                  </a:lnTo>
                  <a:lnTo>
                    <a:pt x="107" y="75"/>
                  </a:lnTo>
                  <a:lnTo>
                    <a:pt x="98" y="81"/>
                  </a:lnTo>
                  <a:lnTo>
                    <a:pt x="90" y="90"/>
                  </a:lnTo>
                  <a:lnTo>
                    <a:pt x="83" y="98"/>
                  </a:lnTo>
                  <a:lnTo>
                    <a:pt x="77" y="106"/>
                  </a:lnTo>
                  <a:lnTo>
                    <a:pt x="71" y="116"/>
                  </a:lnTo>
                  <a:lnTo>
                    <a:pt x="66" y="125"/>
                  </a:lnTo>
                  <a:lnTo>
                    <a:pt x="63" y="136"/>
                  </a:lnTo>
                  <a:lnTo>
                    <a:pt x="60" y="146"/>
                  </a:lnTo>
                  <a:lnTo>
                    <a:pt x="58" y="158"/>
                  </a:lnTo>
                  <a:lnTo>
                    <a:pt x="58" y="169"/>
                  </a:lnTo>
                  <a:lnTo>
                    <a:pt x="58" y="169"/>
                  </a:lnTo>
                  <a:lnTo>
                    <a:pt x="58" y="180"/>
                  </a:lnTo>
                  <a:lnTo>
                    <a:pt x="60" y="193"/>
                  </a:lnTo>
                  <a:lnTo>
                    <a:pt x="63" y="203"/>
                  </a:lnTo>
                  <a:lnTo>
                    <a:pt x="66" y="214"/>
                  </a:lnTo>
                  <a:lnTo>
                    <a:pt x="71" y="223"/>
                  </a:lnTo>
                  <a:lnTo>
                    <a:pt x="77" y="233"/>
                  </a:lnTo>
                  <a:lnTo>
                    <a:pt x="83" y="241"/>
                  </a:lnTo>
                  <a:lnTo>
                    <a:pt x="90" y="249"/>
                  </a:lnTo>
                  <a:lnTo>
                    <a:pt x="98" y="257"/>
                  </a:lnTo>
                  <a:lnTo>
                    <a:pt x="107" y="263"/>
                  </a:lnTo>
                  <a:lnTo>
                    <a:pt x="116" y="269"/>
                  </a:lnTo>
                  <a:lnTo>
                    <a:pt x="126" y="273"/>
                  </a:lnTo>
                  <a:lnTo>
                    <a:pt x="136" y="277"/>
                  </a:lnTo>
                  <a:lnTo>
                    <a:pt x="147" y="280"/>
                  </a:lnTo>
                  <a:lnTo>
                    <a:pt x="159" y="282"/>
                  </a:lnTo>
                  <a:lnTo>
                    <a:pt x="171" y="282"/>
                  </a:lnTo>
                  <a:lnTo>
                    <a:pt x="171" y="282"/>
                  </a:lnTo>
                  <a:lnTo>
                    <a:pt x="182" y="282"/>
                  </a:lnTo>
                  <a:lnTo>
                    <a:pt x="193" y="280"/>
                  </a:lnTo>
                  <a:lnTo>
                    <a:pt x="204" y="277"/>
                  </a:lnTo>
                  <a:lnTo>
                    <a:pt x="214" y="273"/>
                  </a:lnTo>
                  <a:lnTo>
                    <a:pt x="224" y="269"/>
                  </a:lnTo>
                  <a:lnTo>
                    <a:pt x="234" y="263"/>
                  </a:lnTo>
                  <a:lnTo>
                    <a:pt x="242" y="257"/>
                  </a:lnTo>
                  <a:lnTo>
                    <a:pt x="250" y="249"/>
                  </a:lnTo>
                  <a:lnTo>
                    <a:pt x="257" y="241"/>
                  </a:lnTo>
                  <a:lnTo>
                    <a:pt x="265" y="233"/>
                  </a:lnTo>
                  <a:lnTo>
                    <a:pt x="271" y="223"/>
                  </a:lnTo>
                  <a:lnTo>
                    <a:pt x="275" y="214"/>
                  </a:lnTo>
                  <a:lnTo>
                    <a:pt x="279" y="203"/>
                  </a:lnTo>
                  <a:lnTo>
                    <a:pt x="282" y="193"/>
                  </a:lnTo>
                  <a:lnTo>
                    <a:pt x="284" y="180"/>
                  </a:lnTo>
                  <a:lnTo>
                    <a:pt x="284" y="169"/>
                  </a:lnTo>
                  <a:lnTo>
                    <a:pt x="284" y="169"/>
                  </a:lnTo>
                  <a:lnTo>
                    <a:pt x="284" y="158"/>
                  </a:lnTo>
                  <a:lnTo>
                    <a:pt x="282" y="146"/>
                  </a:lnTo>
                  <a:lnTo>
                    <a:pt x="279" y="136"/>
                  </a:lnTo>
                  <a:lnTo>
                    <a:pt x="275" y="125"/>
                  </a:lnTo>
                  <a:lnTo>
                    <a:pt x="271" y="116"/>
                  </a:lnTo>
                  <a:lnTo>
                    <a:pt x="265" y="106"/>
                  </a:lnTo>
                  <a:lnTo>
                    <a:pt x="257" y="98"/>
                  </a:lnTo>
                  <a:lnTo>
                    <a:pt x="250" y="90"/>
                  </a:lnTo>
                  <a:lnTo>
                    <a:pt x="242" y="81"/>
                  </a:lnTo>
                  <a:lnTo>
                    <a:pt x="234" y="75"/>
                  </a:lnTo>
                  <a:lnTo>
                    <a:pt x="224" y="69"/>
                  </a:lnTo>
                  <a:lnTo>
                    <a:pt x="214" y="65"/>
                  </a:lnTo>
                  <a:lnTo>
                    <a:pt x="204" y="61"/>
                  </a:lnTo>
                  <a:lnTo>
                    <a:pt x="193" y="58"/>
                  </a:lnTo>
                  <a:lnTo>
                    <a:pt x="182" y="56"/>
                  </a:lnTo>
                  <a:lnTo>
                    <a:pt x="171" y="56"/>
                  </a:lnTo>
                  <a:lnTo>
                    <a:pt x="171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04">
              <a:extLst>
                <a:ext uri="{FF2B5EF4-FFF2-40B4-BE49-F238E27FC236}">
                  <a16:creationId xmlns:a16="http://schemas.microsoft.com/office/drawing/2014/main" id="{A94A9A78-66C0-1F88-A5CA-29F4B1B73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70988" y="1465263"/>
              <a:ext cx="14288" cy="344488"/>
            </a:xfrm>
            <a:custGeom>
              <a:avLst/>
              <a:gdLst>
                <a:gd name="T0" fmla="*/ 28 w 57"/>
                <a:gd name="T1" fmla="*/ 1301 h 1301"/>
                <a:gd name="T2" fmla="*/ 28 w 57"/>
                <a:gd name="T3" fmla="*/ 1301 h 1301"/>
                <a:gd name="T4" fmla="*/ 22 w 57"/>
                <a:gd name="T5" fmla="*/ 1301 h 1301"/>
                <a:gd name="T6" fmla="*/ 17 w 57"/>
                <a:gd name="T7" fmla="*/ 1299 h 1301"/>
                <a:gd name="T8" fmla="*/ 12 w 57"/>
                <a:gd name="T9" fmla="*/ 1296 h 1301"/>
                <a:gd name="T10" fmla="*/ 8 w 57"/>
                <a:gd name="T11" fmla="*/ 1293 h 1301"/>
                <a:gd name="T12" fmla="*/ 5 w 57"/>
                <a:gd name="T13" fmla="*/ 1289 h 1301"/>
                <a:gd name="T14" fmla="*/ 2 w 57"/>
                <a:gd name="T15" fmla="*/ 1284 h 1301"/>
                <a:gd name="T16" fmla="*/ 0 w 57"/>
                <a:gd name="T17" fmla="*/ 1279 h 1301"/>
                <a:gd name="T18" fmla="*/ 0 w 57"/>
                <a:gd name="T19" fmla="*/ 1273 h 1301"/>
                <a:gd name="T20" fmla="*/ 0 w 57"/>
                <a:gd name="T21" fmla="*/ 28 h 1301"/>
                <a:gd name="T22" fmla="*/ 0 w 57"/>
                <a:gd name="T23" fmla="*/ 28 h 1301"/>
                <a:gd name="T24" fmla="*/ 0 w 57"/>
                <a:gd name="T25" fmla="*/ 23 h 1301"/>
                <a:gd name="T26" fmla="*/ 2 w 57"/>
                <a:gd name="T27" fmla="*/ 17 h 1301"/>
                <a:gd name="T28" fmla="*/ 5 w 57"/>
                <a:gd name="T29" fmla="*/ 13 h 1301"/>
                <a:gd name="T30" fmla="*/ 8 w 57"/>
                <a:gd name="T31" fmla="*/ 8 h 1301"/>
                <a:gd name="T32" fmla="*/ 12 w 57"/>
                <a:gd name="T33" fmla="*/ 5 h 1301"/>
                <a:gd name="T34" fmla="*/ 17 w 57"/>
                <a:gd name="T35" fmla="*/ 2 h 1301"/>
                <a:gd name="T36" fmla="*/ 22 w 57"/>
                <a:gd name="T37" fmla="*/ 1 h 1301"/>
                <a:gd name="T38" fmla="*/ 28 w 57"/>
                <a:gd name="T39" fmla="*/ 0 h 1301"/>
                <a:gd name="T40" fmla="*/ 28 w 57"/>
                <a:gd name="T41" fmla="*/ 0 h 1301"/>
                <a:gd name="T42" fmla="*/ 33 w 57"/>
                <a:gd name="T43" fmla="*/ 1 h 1301"/>
                <a:gd name="T44" fmla="*/ 40 w 57"/>
                <a:gd name="T45" fmla="*/ 2 h 1301"/>
                <a:gd name="T46" fmla="*/ 44 w 57"/>
                <a:gd name="T47" fmla="*/ 5 h 1301"/>
                <a:gd name="T48" fmla="*/ 49 w 57"/>
                <a:gd name="T49" fmla="*/ 8 h 1301"/>
                <a:gd name="T50" fmla="*/ 52 w 57"/>
                <a:gd name="T51" fmla="*/ 13 h 1301"/>
                <a:gd name="T52" fmla="*/ 55 w 57"/>
                <a:gd name="T53" fmla="*/ 17 h 1301"/>
                <a:gd name="T54" fmla="*/ 56 w 57"/>
                <a:gd name="T55" fmla="*/ 23 h 1301"/>
                <a:gd name="T56" fmla="*/ 57 w 57"/>
                <a:gd name="T57" fmla="*/ 28 h 1301"/>
                <a:gd name="T58" fmla="*/ 57 w 57"/>
                <a:gd name="T59" fmla="*/ 1273 h 1301"/>
                <a:gd name="T60" fmla="*/ 57 w 57"/>
                <a:gd name="T61" fmla="*/ 1273 h 1301"/>
                <a:gd name="T62" fmla="*/ 56 w 57"/>
                <a:gd name="T63" fmla="*/ 1279 h 1301"/>
                <a:gd name="T64" fmla="*/ 55 w 57"/>
                <a:gd name="T65" fmla="*/ 1284 h 1301"/>
                <a:gd name="T66" fmla="*/ 52 w 57"/>
                <a:gd name="T67" fmla="*/ 1289 h 1301"/>
                <a:gd name="T68" fmla="*/ 49 w 57"/>
                <a:gd name="T69" fmla="*/ 1293 h 1301"/>
                <a:gd name="T70" fmla="*/ 44 w 57"/>
                <a:gd name="T71" fmla="*/ 1296 h 1301"/>
                <a:gd name="T72" fmla="*/ 40 w 57"/>
                <a:gd name="T73" fmla="*/ 1299 h 1301"/>
                <a:gd name="T74" fmla="*/ 33 w 57"/>
                <a:gd name="T75" fmla="*/ 1301 h 1301"/>
                <a:gd name="T76" fmla="*/ 28 w 57"/>
                <a:gd name="T77" fmla="*/ 1301 h 1301"/>
                <a:gd name="T78" fmla="*/ 28 w 57"/>
                <a:gd name="T79" fmla="*/ 1301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" h="1301">
                  <a:moveTo>
                    <a:pt x="28" y="1301"/>
                  </a:moveTo>
                  <a:lnTo>
                    <a:pt x="28" y="1301"/>
                  </a:lnTo>
                  <a:lnTo>
                    <a:pt x="22" y="1301"/>
                  </a:lnTo>
                  <a:lnTo>
                    <a:pt x="17" y="1299"/>
                  </a:lnTo>
                  <a:lnTo>
                    <a:pt x="12" y="1296"/>
                  </a:lnTo>
                  <a:lnTo>
                    <a:pt x="8" y="1293"/>
                  </a:lnTo>
                  <a:lnTo>
                    <a:pt x="5" y="1289"/>
                  </a:lnTo>
                  <a:lnTo>
                    <a:pt x="2" y="1284"/>
                  </a:lnTo>
                  <a:lnTo>
                    <a:pt x="0" y="1279"/>
                  </a:lnTo>
                  <a:lnTo>
                    <a:pt x="0" y="1273"/>
                  </a:lnTo>
                  <a:lnTo>
                    <a:pt x="0" y="28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2" y="17"/>
                  </a:lnTo>
                  <a:lnTo>
                    <a:pt x="5" y="13"/>
                  </a:lnTo>
                  <a:lnTo>
                    <a:pt x="8" y="8"/>
                  </a:lnTo>
                  <a:lnTo>
                    <a:pt x="12" y="5"/>
                  </a:lnTo>
                  <a:lnTo>
                    <a:pt x="17" y="2"/>
                  </a:lnTo>
                  <a:lnTo>
                    <a:pt x="22" y="1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33" y="1"/>
                  </a:lnTo>
                  <a:lnTo>
                    <a:pt x="40" y="2"/>
                  </a:lnTo>
                  <a:lnTo>
                    <a:pt x="44" y="5"/>
                  </a:lnTo>
                  <a:lnTo>
                    <a:pt x="49" y="8"/>
                  </a:lnTo>
                  <a:lnTo>
                    <a:pt x="52" y="13"/>
                  </a:lnTo>
                  <a:lnTo>
                    <a:pt x="55" y="17"/>
                  </a:lnTo>
                  <a:lnTo>
                    <a:pt x="56" y="23"/>
                  </a:lnTo>
                  <a:lnTo>
                    <a:pt x="57" y="28"/>
                  </a:lnTo>
                  <a:lnTo>
                    <a:pt x="57" y="1273"/>
                  </a:lnTo>
                  <a:lnTo>
                    <a:pt x="57" y="1273"/>
                  </a:lnTo>
                  <a:lnTo>
                    <a:pt x="56" y="1279"/>
                  </a:lnTo>
                  <a:lnTo>
                    <a:pt x="55" y="1284"/>
                  </a:lnTo>
                  <a:lnTo>
                    <a:pt x="52" y="1289"/>
                  </a:lnTo>
                  <a:lnTo>
                    <a:pt x="49" y="1293"/>
                  </a:lnTo>
                  <a:lnTo>
                    <a:pt x="44" y="1296"/>
                  </a:lnTo>
                  <a:lnTo>
                    <a:pt x="40" y="1299"/>
                  </a:lnTo>
                  <a:lnTo>
                    <a:pt x="33" y="1301"/>
                  </a:lnTo>
                  <a:lnTo>
                    <a:pt x="28" y="1301"/>
                  </a:lnTo>
                  <a:lnTo>
                    <a:pt x="28" y="13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68D62A2-BC3D-2CFF-7A85-C5819651D819}"/>
              </a:ext>
            </a:extLst>
          </p:cNvPr>
          <p:cNvGrpSpPr/>
          <p:nvPr/>
        </p:nvGrpSpPr>
        <p:grpSpPr>
          <a:xfrm>
            <a:off x="3014567" y="1130520"/>
            <a:ext cx="1366977" cy="1146442"/>
            <a:chOff x="3014567" y="1130520"/>
            <a:chExt cx="1366977" cy="1146442"/>
          </a:xfrm>
        </p:grpSpPr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884B141C-7289-EED1-6848-6923DC9A1A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567" y="1130520"/>
              <a:ext cx="1366977" cy="1146442"/>
            </a:xfrm>
            <a:custGeom>
              <a:avLst/>
              <a:gdLst>
                <a:gd name="T0" fmla="*/ 293 w 690"/>
                <a:gd name="T1" fmla="*/ 579 h 579"/>
                <a:gd name="T2" fmla="*/ 690 w 690"/>
                <a:gd name="T3" fmla="*/ 415 h 579"/>
                <a:gd name="T4" fmla="*/ 690 w 690"/>
                <a:gd name="T5" fmla="*/ 0 h 579"/>
                <a:gd name="T6" fmla="*/ 0 w 690"/>
                <a:gd name="T7" fmla="*/ 286 h 579"/>
                <a:gd name="T8" fmla="*/ 293 w 690"/>
                <a:gd name="T9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579">
                  <a:moveTo>
                    <a:pt x="293" y="579"/>
                  </a:moveTo>
                  <a:cubicBezTo>
                    <a:pt x="397" y="481"/>
                    <a:pt x="536" y="420"/>
                    <a:pt x="690" y="415"/>
                  </a:cubicBezTo>
                  <a:cubicBezTo>
                    <a:pt x="690" y="0"/>
                    <a:pt x="690" y="0"/>
                    <a:pt x="690" y="0"/>
                  </a:cubicBezTo>
                  <a:cubicBezTo>
                    <a:pt x="422" y="5"/>
                    <a:pt x="179" y="113"/>
                    <a:pt x="0" y="286"/>
                  </a:cubicBezTo>
                  <a:lnTo>
                    <a:pt x="293" y="579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A2991932-F004-82BA-1CA0-76F72CEB3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38827" y="1372169"/>
              <a:ext cx="623087" cy="623087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6F1C97C8-A972-4AB7-1CA4-A3025E5BE918}"/>
              </a:ext>
            </a:extLst>
          </p:cNvPr>
          <p:cNvGrpSpPr/>
          <p:nvPr/>
        </p:nvGrpSpPr>
        <p:grpSpPr>
          <a:xfrm>
            <a:off x="5266900" y="1734349"/>
            <a:ext cx="1149808" cy="1366976"/>
            <a:chOff x="5292297" y="1748354"/>
            <a:chExt cx="1149808" cy="1366976"/>
          </a:xfrm>
        </p:grpSpPr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A3D8944A-91FB-4495-9FE9-99CA37334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297" y="1748354"/>
              <a:ext cx="1149808" cy="1366976"/>
            </a:xfrm>
            <a:custGeom>
              <a:avLst/>
              <a:gdLst>
                <a:gd name="T0" fmla="*/ 0 w 580"/>
                <a:gd name="T1" fmla="*/ 293 h 690"/>
                <a:gd name="T2" fmla="*/ 165 w 580"/>
                <a:gd name="T3" fmla="*/ 690 h 690"/>
                <a:gd name="T4" fmla="*/ 580 w 580"/>
                <a:gd name="T5" fmla="*/ 690 h 690"/>
                <a:gd name="T6" fmla="*/ 294 w 580"/>
                <a:gd name="T7" fmla="*/ 0 h 690"/>
                <a:gd name="T8" fmla="*/ 0 w 580"/>
                <a:gd name="T9" fmla="*/ 293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690">
                  <a:moveTo>
                    <a:pt x="0" y="293"/>
                  </a:moveTo>
                  <a:cubicBezTo>
                    <a:pt x="98" y="398"/>
                    <a:pt x="160" y="537"/>
                    <a:pt x="165" y="690"/>
                  </a:cubicBezTo>
                  <a:cubicBezTo>
                    <a:pt x="580" y="690"/>
                    <a:pt x="580" y="690"/>
                    <a:pt x="580" y="690"/>
                  </a:cubicBezTo>
                  <a:cubicBezTo>
                    <a:pt x="575" y="422"/>
                    <a:pt x="467" y="179"/>
                    <a:pt x="294" y="0"/>
                  </a:cubicBezTo>
                  <a:lnTo>
                    <a:pt x="0" y="293"/>
                  </a:lnTo>
                  <a:close/>
                </a:path>
              </a:pathLst>
            </a:custGeom>
            <a:solidFill>
              <a:schemeClr val="tx1">
                <a:lumMod val="90000"/>
                <a:lumOff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14191A14-C7D4-83C2-4A55-234211D57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558746" y="2160584"/>
              <a:ext cx="633532" cy="633532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14EF0E1-94A7-3DEE-4C24-4F845DD98510}"/>
              </a:ext>
            </a:extLst>
          </p:cNvPr>
          <p:cNvGrpSpPr/>
          <p:nvPr/>
        </p:nvGrpSpPr>
        <p:grpSpPr>
          <a:xfrm>
            <a:off x="4435423" y="1130520"/>
            <a:ext cx="1368660" cy="1146442"/>
            <a:chOff x="4455616" y="1130521"/>
            <a:chExt cx="1368660" cy="1146442"/>
          </a:xfrm>
        </p:grpSpPr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2E4AF876-F70D-DA21-B02F-06F862B09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5616" y="1130521"/>
              <a:ext cx="1368660" cy="1146442"/>
            </a:xfrm>
            <a:custGeom>
              <a:avLst/>
              <a:gdLst>
                <a:gd name="T0" fmla="*/ 0 w 690"/>
                <a:gd name="T1" fmla="*/ 415 h 579"/>
                <a:gd name="T2" fmla="*/ 396 w 690"/>
                <a:gd name="T3" fmla="*/ 579 h 579"/>
                <a:gd name="T4" fmla="*/ 690 w 690"/>
                <a:gd name="T5" fmla="*/ 286 h 579"/>
                <a:gd name="T6" fmla="*/ 0 w 690"/>
                <a:gd name="T7" fmla="*/ 0 h 579"/>
                <a:gd name="T8" fmla="*/ 0 w 690"/>
                <a:gd name="T9" fmla="*/ 415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0" h="579">
                  <a:moveTo>
                    <a:pt x="0" y="415"/>
                  </a:moveTo>
                  <a:cubicBezTo>
                    <a:pt x="153" y="420"/>
                    <a:pt x="292" y="481"/>
                    <a:pt x="396" y="579"/>
                  </a:cubicBezTo>
                  <a:cubicBezTo>
                    <a:pt x="690" y="286"/>
                    <a:pt x="690" y="286"/>
                    <a:pt x="690" y="286"/>
                  </a:cubicBezTo>
                  <a:cubicBezTo>
                    <a:pt x="510" y="113"/>
                    <a:pt x="267" y="5"/>
                    <a:pt x="0" y="0"/>
                  </a:cubicBezTo>
                  <a:lnTo>
                    <a:pt x="0" y="415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41E8FE75-1941-DE77-F76B-B74006744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723048" y="1322105"/>
              <a:ext cx="670553" cy="670553"/>
            </a:xfrm>
            <a:prstGeom prst="rect">
              <a:avLst/>
            </a:prstGeom>
          </p:spPr>
        </p:pic>
      </p:grpSp>
      <p:sp>
        <p:nvSpPr>
          <p:cNvPr id="35" name="Arc 34">
            <a:extLst>
              <a:ext uri="{FF2B5EF4-FFF2-40B4-BE49-F238E27FC236}">
                <a16:creationId xmlns:a16="http://schemas.microsoft.com/office/drawing/2014/main" id="{72378881-CF44-6031-BD90-BADAB5DB770A}"/>
              </a:ext>
            </a:extLst>
          </p:cNvPr>
          <p:cNvSpPr/>
          <p:nvPr/>
        </p:nvSpPr>
        <p:spPr>
          <a:xfrm>
            <a:off x="3291341" y="2018293"/>
            <a:ext cx="2252791" cy="2252791"/>
          </a:xfrm>
          <a:prstGeom prst="arc">
            <a:avLst>
              <a:gd name="adj1" fmla="val 12118088"/>
              <a:gd name="adj2" fmla="val 203094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51D1871-C7E2-126E-8B64-636FD2BEE2C8}"/>
              </a:ext>
            </a:extLst>
          </p:cNvPr>
          <p:cNvSpPr/>
          <p:nvPr/>
        </p:nvSpPr>
        <p:spPr>
          <a:xfrm rot="6707144" flipH="1">
            <a:off x="4844613" y="1896343"/>
            <a:ext cx="101742" cy="217207"/>
          </a:xfrm>
          <a:custGeom>
            <a:avLst/>
            <a:gdLst>
              <a:gd name="connsiteX0" fmla="*/ 0 w 254000"/>
              <a:gd name="connsiteY0" fmla="*/ 0 h 542259"/>
              <a:gd name="connsiteX1" fmla="*/ 35979 w 254000"/>
              <a:gd name="connsiteY1" fmla="*/ 3627 h 542259"/>
              <a:gd name="connsiteX2" fmla="*/ 254000 w 254000"/>
              <a:gd name="connsiteY2" fmla="*/ 271129 h 542259"/>
              <a:gd name="connsiteX3" fmla="*/ 35979 w 254000"/>
              <a:gd name="connsiteY3" fmla="*/ 538632 h 542259"/>
              <a:gd name="connsiteX4" fmla="*/ 0 w 254000"/>
              <a:gd name="connsiteY4" fmla="*/ 542259 h 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542259">
                <a:moveTo>
                  <a:pt x="0" y="0"/>
                </a:moveTo>
                <a:lnTo>
                  <a:pt x="35979" y="3627"/>
                </a:lnTo>
                <a:cubicBezTo>
                  <a:pt x="160403" y="29087"/>
                  <a:pt x="254000" y="139178"/>
                  <a:pt x="254000" y="271129"/>
                </a:cubicBezTo>
                <a:cubicBezTo>
                  <a:pt x="254000" y="403080"/>
                  <a:pt x="160403" y="513171"/>
                  <a:pt x="35979" y="538632"/>
                </a:cubicBezTo>
                <a:lnTo>
                  <a:pt x="0" y="5422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25400" dir="18900000" sx="99000" sy="99000" algn="b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E0F493-5D4C-CB22-A50C-4E756C0A29ED}"/>
              </a:ext>
            </a:extLst>
          </p:cNvPr>
          <p:cNvSpPr/>
          <p:nvPr/>
        </p:nvSpPr>
        <p:spPr>
          <a:xfrm>
            <a:off x="4811775" y="1984994"/>
            <a:ext cx="124363" cy="12436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488639A-79E7-3382-23B0-7DE9404A3FB8}"/>
              </a:ext>
            </a:extLst>
          </p:cNvPr>
          <p:cNvSpPr/>
          <p:nvPr/>
        </p:nvSpPr>
        <p:spPr>
          <a:xfrm rot="14892856">
            <a:off x="3891316" y="1896343"/>
            <a:ext cx="101742" cy="217207"/>
          </a:xfrm>
          <a:custGeom>
            <a:avLst/>
            <a:gdLst>
              <a:gd name="connsiteX0" fmla="*/ 0 w 254000"/>
              <a:gd name="connsiteY0" fmla="*/ 0 h 542259"/>
              <a:gd name="connsiteX1" fmla="*/ 35979 w 254000"/>
              <a:gd name="connsiteY1" fmla="*/ 3627 h 542259"/>
              <a:gd name="connsiteX2" fmla="*/ 254000 w 254000"/>
              <a:gd name="connsiteY2" fmla="*/ 271129 h 542259"/>
              <a:gd name="connsiteX3" fmla="*/ 35979 w 254000"/>
              <a:gd name="connsiteY3" fmla="*/ 538632 h 542259"/>
              <a:gd name="connsiteX4" fmla="*/ 0 w 254000"/>
              <a:gd name="connsiteY4" fmla="*/ 542259 h 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542259">
                <a:moveTo>
                  <a:pt x="0" y="0"/>
                </a:moveTo>
                <a:lnTo>
                  <a:pt x="35979" y="3627"/>
                </a:lnTo>
                <a:cubicBezTo>
                  <a:pt x="160403" y="29087"/>
                  <a:pt x="254000" y="139178"/>
                  <a:pt x="254000" y="271129"/>
                </a:cubicBezTo>
                <a:cubicBezTo>
                  <a:pt x="254000" y="403080"/>
                  <a:pt x="160403" y="513171"/>
                  <a:pt x="35979" y="538632"/>
                </a:cubicBezTo>
                <a:lnTo>
                  <a:pt x="0" y="5422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25400" dir="13500000" sx="99000" sy="99000" algn="b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B9527F-F544-A153-ACFE-8FA7633DC89E}"/>
              </a:ext>
            </a:extLst>
          </p:cNvPr>
          <p:cNvSpPr/>
          <p:nvPr/>
        </p:nvSpPr>
        <p:spPr>
          <a:xfrm>
            <a:off x="3897759" y="1984994"/>
            <a:ext cx="124363" cy="12436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B021E92-D5CA-CB8C-8D41-30C4682EBCBD}"/>
              </a:ext>
            </a:extLst>
          </p:cNvPr>
          <p:cNvGrpSpPr/>
          <p:nvPr/>
        </p:nvGrpSpPr>
        <p:grpSpPr>
          <a:xfrm>
            <a:off x="2415361" y="1734349"/>
            <a:ext cx="1149808" cy="1366976"/>
            <a:chOff x="2393368" y="1748354"/>
            <a:chExt cx="1149808" cy="1366976"/>
          </a:xfrm>
        </p:grpSpPr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AF6070D3-149C-25A2-5675-B095E6570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3368" y="1748354"/>
              <a:ext cx="1149808" cy="1366976"/>
            </a:xfrm>
            <a:custGeom>
              <a:avLst/>
              <a:gdLst>
                <a:gd name="T0" fmla="*/ 0 w 580"/>
                <a:gd name="T1" fmla="*/ 690 h 690"/>
                <a:gd name="T2" fmla="*/ 416 w 580"/>
                <a:gd name="T3" fmla="*/ 690 h 690"/>
                <a:gd name="T4" fmla="*/ 580 w 580"/>
                <a:gd name="T5" fmla="*/ 293 h 690"/>
                <a:gd name="T6" fmla="*/ 286 w 580"/>
                <a:gd name="T7" fmla="*/ 0 h 690"/>
                <a:gd name="T8" fmla="*/ 0 w 580"/>
                <a:gd name="T9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0" h="690">
                  <a:moveTo>
                    <a:pt x="0" y="690"/>
                  </a:moveTo>
                  <a:cubicBezTo>
                    <a:pt x="416" y="690"/>
                    <a:pt x="416" y="690"/>
                    <a:pt x="416" y="690"/>
                  </a:cubicBezTo>
                  <a:cubicBezTo>
                    <a:pt x="420" y="537"/>
                    <a:pt x="482" y="398"/>
                    <a:pt x="580" y="29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113" y="179"/>
                    <a:pt x="5" y="422"/>
                    <a:pt x="0" y="6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96518741-2614-9767-DB2B-38D0FAD6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568478" y="2134409"/>
              <a:ext cx="683615" cy="683615"/>
            </a:xfrm>
            <a:prstGeom prst="rect">
              <a:avLst/>
            </a:prstGeom>
          </p:spPr>
        </p:pic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1544646-6652-F58A-7DBF-FE641C691454}"/>
              </a:ext>
            </a:extLst>
          </p:cNvPr>
          <p:cNvSpPr/>
          <p:nvPr/>
        </p:nvSpPr>
        <p:spPr>
          <a:xfrm rot="12191408">
            <a:off x="3215605" y="2569969"/>
            <a:ext cx="101742" cy="217207"/>
          </a:xfrm>
          <a:custGeom>
            <a:avLst/>
            <a:gdLst>
              <a:gd name="connsiteX0" fmla="*/ 0 w 254000"/>
              <a:gd name="connsiteY0" fmla="*/ 0 h 542259"/>
              <a:gd name="connsiteX1" fmla="*/ 35979 w 254000"/>
              <a:gd name="connsiteY1" fmla="*/ 3627 h 542259"/>
              <a:gd name="connsiteX2" fmla="*/ 254000 w 254000"/>
              <a:gd name="connsiteY2" fmla="*/ 271129 h 542259"/>
              <a:gd name="connsiteX3" fmla="*/ 35979 w 254000"/>
              <a:gd name="connsiteY3" fmla="*/ 538632 h 542259"/>
              <a:gd name="connsiteX4" fmla="*/ 0 w 254000"/>
              <a:gd name="connsiteY4" fmla="*/ 542259 h 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542259">
                <a:moveTo>
                  <a:pt x="0" y="0"/>
                </a:moveTo>
                <a:lnTo>
                  <a:pt x="35979" y="3627"/>
                </a:lnTo>
                <a:cubicBezTo>
                  <a:pt x="160403" y="29087"/>
                  <a:pt x="254000" y="139178"/>
                  <a:pt x="254000" y="271129"/>
                </a:cubicBezTo>
                <a:cubicBezTo>
                  <a:pt x="254000" y="403080"/>
                  <a:pt x="160403" y="513171"/>
                  <a:pt x="35979" y="538632"/>
                </a:cubicBezTo>
                <a:lnTo>
                  <a:pt x="0" y="5422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25400" dir="10800000" sx="99000" sy="99000" algn="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A7B01E0-8131-FA02-D8C2-8C8A7E7D61C9}"/>
              </a:ext>
            </a:extLst>
          </p:cNvPr>
          <p:cNvSpPr/>
          <p:nvPr/>
        </p:nvSpPr>
        <p:spPr>
          <a:xfrm>
            <a:off x="3251134" y="2636345"/>
            <a:ext cx="124363" cy="12436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1D3D097-02D4-9D3B-07AE-864B24E009B4}"/>
              </a:ext>
            </a:extLst>
          </p:cNvPr>
          <p:cNvSpPr/>
          <p:nvPr/>
        </p:nvSpPr>
        <p:spPr>
          <a:xfrm rot="9408592" flipH="1">
            <a:off x="5518127" y="2569968"/>
            <a:ext cx="101742" cy="217207"/>
          </a:xfrm>
          <a:custGeom>
            <a:avLst/>
            <a:gdLst>
              <a:gd name="connsiteX0" fmla="*/ 0 w 254000"/>
              <a:gd name="connsiteY0" fmla="*/ 0 h 542259"/>
              <a:gd name="connsiteX1" fmla="*/ 35979 w 254000"/>
              <a:gd name="connsiteY1" fmla="*/ 3627 h 542259"/>
              <a:gd name="connsiteX2" fmla="*/ 254000 w 254000"/>
              <a:gd name="connsiteY2" fmla="*/ 271129 h 542259"/>
              <a:gd name="connsiteX3" fmla="*/ 35979 w 254000"/>
              <a:gd name="connsiteY3" fmla="*/ 538632 h 542259"/>
              <a:gd name="connsiteX4" fmla="*/ 0 w 254000"/>
              <a:gd name="connsiteY4" fmla="*/ 542259 h 542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542259">
                <a:moveTo>
                  <a:pt x="0" y="0"/>
                </a:moveTo>
                <a:lnTo>
                  <a:pt x="35979" y="3627"/>
                </a:lnTo>
                <a:cubicBezTo>
                  <a:pt x="160403" y="29087"/>
                  <a:pt x="254000" y="139178"/>
                  <a:pt x="254000" y="271129"/>
                </a:cubicBezTo>
                <a:cubicBezTo>
                  <a:pt x="254000" y="403080"/>
                  <a:pt x="160403" y="513171"/>
                  <a:pt x="35979" y="538632"/>
                </a:cubicBezTo>
                <a:lnTo>
                  <a:pt x="0" y="5422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F2548C5-5F76-2AA1-6EC0-58442BF2A60D}"/>
              </a:ext>
            </a:extLst>
          </p:cNvPr>
          <p:cNvSpPr/>
          <p:nvPr/>
        </p:nvSpPr>
        <p:spPr>
          <a:xfrm>
            <a:off x="5459244" y="2636345"/>
            <a:ext cx="124363" cy="124363"/>
          </a:xfrm>
          <a:prstGeom prst="ellipse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1398B1-14B1-7BFC-E584-DBD17C1CC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23" y="2904823"/>
            <a:ext cx="1452994" cy="51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FB1DD81A-5F86-C405-7E3B-A20CFC80145F}"/>
              </a:ext>
            </a:extLst>
          </p:cNvPr>
          <p:cNvGrpSpPr/>
          <p:nvPr/>
        </p:nvGrpSpPr>
        <p:grpSpPr>
          <a:xfrm>
            <a:off x="96229" y="1344353"/>
            <a:ext cx="2421579" cy="678718"/>
            <a:chOff x="96229" y="1344353"/>
            <a:chExt cx="2421579" cy="678718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73A1B3B3-EF3C-5000-D21A-A5C96E65FE2B}"/>
                </a:ext>
              </a:extLst>
            </p:cNvPr>
            <p:cNvSpPr txBox="1"/>
            <p:nvPr/>
          </p:nvSpPr>
          <p:spPr>
            <a:xfrm>
              <a:off x="875992" y="1586763"/>
              <a:ext cx="164181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 err="1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Colour</a:t>
              </a:r>
              <a:r>
                <a:rPr lang="en-US" sz="1400" b="1" dirty="0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 contrasts</a:t>
              </a:r>
            </a:p>
          </p:txBody>
        </p:sp>
        <p:pic>
          <p:nvPicPr>
            <p:cNvPr id="1042" name="Graphic 1041" descr="Palette outline">
              <a:extLst>
                <a:ext uri="{FF2B5EF4-FFF2-40B4-BE49-F238E27FC236}">
                  <a16:creationId xmlns:a16="http://schemas.microsoft.com/office/drawing/2014/main" id="{ED2705E6-D4A2-3947-B8F3-0D8308B90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6229" y="1344353"/>
              <a:ext cx="678718" cy="678718"/>
            </a:xfrm>
            <a:prstGeom prst="rect">
              <a:avLst/>
            </a:prstGeom>
          </p:spPr>
        </p:pic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76391767-86CD-4C4B-12CE-1E69299070BC}"/>
              </a:ext>
            </a:extLst>
          </p:cNvPr>
          <p:cNvGrpSpPr/>
          <p:nvPr/>
        </p:nvGrpSpPr>
        <p:grpSpPr>
          <a:xfrm>
            <a:off x="136543" y="2205716"/>
            <a:ext cx="2424252" cy="579359"/>
            <a:chOff x="136543" y="2205716"/>
            <a:chExt cx="2424252" cy="579359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04CFF99C-3F1A-0174-7BCE-A9E5AA2BE45D}"/>
                </a:ext>
              </a:extLst>
            </p:cNvPr>
            <p:cNvSpPr txBox="1"/>
            <p:nvPr/>
          </p:nvSpPr>
          <p:spPr>
            <a:xfrm>
              <a:off x="875993" y="2397920"/>
              <a:ext cx="1684802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Alternative text</a:t>
              </a:r>
            </a:p>
          </p:txBody>
        </p:sp>
        <p:pic>
          <p:nvPicPr>
            <p:cNvPr id="1044" name="Graphic 1043" descr="Text with solid fill">
              <a:extLst>
                <a:ext uri="{FF2B5EF4-FFF2-40B4-BE49-F238E27FC236}">
                  <a16:creationId xmlns:a16="http://schemas.microsoft.com/office/drawing/2014/main" id="{D6B00995-1CBF-9F94-06AC-9A2BE560B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6543" y="2205716"/>
              <a:ext cx="579359" cy="579359"/>
            </a:xfrm>
            <a:prstGeom prst="rect">
              <a:avLst/>
            </a:prstGeom>
          </p:spPr>
        </p:pic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78160D0C-AFBF-79C0-160A-49EC5D4E029F}"/>
              </a:ext>
            </a:extLst>
          </p:cNvPr>
          <p:cNvGrpSpPr/>
          <p:nvPr/>
        </p:nvGrpSpPr>
        <p:grpSpPr>
          <a:xfrm>
            <a:off x="82541" y="2937436"/>
            <a:ext cx="2478254" cy="700757"/>
            <a:chOff x="82541" y="2937436"/>
            <a:chExt cx="2478254" cy="700757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8E567F3-2B5D-49E1-0D2F-4993009625EB}"/>
                </a:ext>
              </a:extLst>
            </p:cNvPr>
            <p:cNvSpPr txBox="1"/>
            <p:nvPr/>
          </p:nvSpPr>
          <p:spPr>
            <a:xfrm>
              <a:off x="875993" y="3050774"/>
              <a:ext cx="1684802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Keyboard navigation</a:t>
              </a:r>
            </a:p>
          </p:txBody>
        </p:sp>
        <p:pic>
          <p:nvPicPr>
            <p:cNvPr id="1046" name="Graphic 1045" descr="Keyboard outline">
              <a:extLst>
                <a:ext uri="{FF2B5EF4-FFF2-40B4-BE49-F238E27FC236}">
                  <a16:creationId xmlns:a16="http://schemas.microsoft.com/office/drawing/2014/main" id="{0D98C726-0788-957D-C608-FB70E28E2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2541" y="2937436"/>
              <a:ext cx="700757" cy="700757"/>
            </a:xfrm>
            <a:prstGeom prst="rect">
              <a:avLst/>
            </a:prstGeom>
          </p:spPr>
        </p:pic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A9E44B9D-B63A-897A-A1A1-27E0DCEF4B0B}"/>
              </a:ext>
            </a:extLst>
          </p:cNvPr>
          <p:cNvGrpSpPr/>
          <p:nvPr/>
        </p:nvGrpSpPr>
        <p:grpSpPr>
          <a:xfrm>
            <a:off x="6684906" y="1428204"/>
            <a:ext cx="2292942" cy="647773"/>
            <a:chOff x="6684906" y="1428204"/>
            <a:chExt cx="2292942" cy="647773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738C193-7AB7-0D9F-FDBD-2D08E55D2B77}"/>
                </a:ext>
              </a:extLst>
            </p:cNvPr>
            <p:cNvSpPr txBox="1"/>
            <p:nvPr/>
          </p:nvSpPr>
          <p:spPr>
            <a:xfrm>
              <a:off x="6684906" y="1683712"/>
              <a:ext cx="1641816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Focused borders</a:t>
              </a:r>
            </a:p>
          </p:txBody>
        </p:sp>
        <p:pic>
          <p:nvPicPr>
            <p:cNvPr id="1048" name="Graphic 1047" descr="Stop outline">
              <a:extLst>
                <a:ext uri="{FF2B5EF4-FFF2-40B4-BE49-F238E27FC236}">
                  <a16:creationId xmlns:a16="http://schemas.microsoft.com/office/drawing/2014/main" id="{82419B92-7E61-AA45-19DE-84CA95F43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330075" y="1428204"/>
              <a:ext cx="647773" cy="647773"/>
            </a:xfrm>
            <a:prstGeom prst="rect">
              <a:avLst/>
            </a:prstGeom>
          </p:spPr>
        </p:pic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2C78500C-65AF-EDE3-BE48-D40DDE5863CF}"/>
              </a:ext>
            </a:extLst>
          </p:cNvPr>
          <p:cNvGrpSpPr/>
          <p:nvPr/>
        </p:nvGrpSpPr>
        <p:grpSpPr>
          <a:xfrm>
            <a:off x="6702589" y="2233370"/>
            <a:ext cx="2337328" cy="771910"/>
            <a:chOff x="6702589" y="2233370"/>
            <a:chExt cx="2337328" cy="77191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D7F4C61-9771-848C-3EF8-0A14E6DD8D21}"/>
                </a:ext>
              </a:extLst>
            </p:cNvPr>
            <p:cNvSpPr txBox="1"/>
            <p:nvPr/>
          </p:nvSpPr>
          <p:spPr>
            <a:xfrm>
              <a:off x="6702589" y="2513577"/>
              <a:ext cx="1684802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b="1" dirty="0">
                  <a:solidFill>
                    <a:srgbClr val="0466C8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Light" panose="020B0502040204020203" pitchFamily="34" charset="0"/>
                </a:rPr>
                <a:t>Logical layout</a:t>
              </a:r>
            </a:p>
          </p:txBody>
        </p:sp>
        <p:pic>
          <p:nvPicPr>
            <p:cNvPr id="1050" name="Graphic 1049" descr="Table outline">
              <a:extLst>
                <a:ext uri="{FF2B5EF4-FFF2-40B4-BE49-F238E27FC236}">
                  <a16:creationId xmlns:a16="http://schemas.microsoft.com/office/drawing/2014/main" id="{F7E7A650-EF09-A055-AB71-8CA1183FA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268007" y="2233370"/>
              <a:ext cx="771910" cy="771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37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526EE178-3FAA-4661-9C37-C58CBCC79DF2}"/>
              </a:ext>
            </a:extLst>
          </p:cNvPr>
          <p:cNvSpPr/>
          <p:nvPr/>
        </p:nvSpPr>
        <p:spPr>
          <a:xfrm>
            <a:off x="3460745" y="0"/>
            <a:ext cx="5690507" cy="5151664"/>
          </a:xfrm>
          <a:custGeom>
            <a:avLst/>
            <a:gdLst>
              <a:gd name="connsiteX0" fmla="*/ 0 w 4691743"/>
              <a:gd name="connsiteY0" fmla="*/ 0 h 6858000"/>
              <a:gd name="connsiteX1" fmla="*/ 4691743 w 4691743"/>
              <a:gd name="connsiteY1" fmla="*/ 0 h 6858000"/>
              <a:gd name="connsiteX2" fmla="*/ 4691743 w 4691743"/>
              <a:gd name="connsiteY2" fmla="*/ 6858000 h 6858000"/>
              <a:gd name="connsiteX3" fmla="*/ 0 w 4691743"/>
              <a:gd name="connsiteY3" fmla="*/ 6858000 h 6858000"/>
              <a:gd name="connsiteX4" fmla="*/ 0 w 4691743"/>
              <a:gd name="connsiteY4" fmla="*/ 0 h 6858000"/>
              <a:gd name="connsiteX0" fmla="*/ 2895600 w 7587343"/>
              <a:gd name="connsiteY0" fmla="*/ 0 h 6868885"/>
              <a:gd name="connsiteX1" fmla="*/ 7587343 w 7587343"/>
              <a:gd name="connsiteY1" fmla="*/ 0 h 6868885"/>
              <a:gd name="connsiteX2" fmla="*/ 7587343 w 7587343"/>
              <a:gd name="connsiteY2" fmla="*/ 6858000 h 6868885"/>
              <a:gd name="connsiteX3" fmla="*/ 0 w 7587343"/>
              <a:gd name="connsiteY3" fmla="*/ 6868885 h 6868885"/>
              <a:gd name="connsiteX4" fmla="*/ 2895600 w 7587343"/>
              <a:gd name="connsiteY4" fmla="*/ 0 h 6868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7343" h="6868885">
                <a:moveTo>
                  <a:pt x="2895600" y="0"/>
                </a:moveTo>
                <a:lnTo>
                  <a:pt x="7587343" y="0"/>
                </a:lnTo>
                <a:lnTo>
                  <a:pt x="7587343" y="6858000"/>
                </a:lnTo>
                <a:lnTo>
                  <a:pt x="0" y="6868885"/>
                </a:lnTo>
                <a:lnTo>
                  <a:pt x="2895600" y="0"/>
                </a:lnTo>
                <a:close/>
              </a:path>
            </a:pathLst>
          </a:custGeom>
          <a:solidFill>
            <a:srgbClr val="0466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8ECB3F-B4DA-40F9-99DA-C70E0B4DA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70070" flipH="1">
            <a:off x="4521361" y="-119281"/>
            <a:ext cx="854087" cy="56385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5D7A4-A302-465B-93BA-F16AB93ADDD0}"/>
              </a:ext>
            </a:extLst>
          </p:cNvPr>
          <p:cNvSpPr txBox="1"/>
          <p:nvPr/>
        </p:nvSpPr>
        <p:spPr>
          <a:xfrm>
            <a:off x="399204" y="1961344"/>
            <a:ext cx="446081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0357AB"/>
                </a:solidFill>
                <a:latin typeface="Montserrat Black" panose="00000A00000000000000" pitchFamily="2" charset="0"/>
                <a:cs typeface="Segoe UI" panose="020B0502040204020203" pitchFamily="34" charset="0"/>
              </a:rPr>
              <a:t>Demo time!</a:t>
            </a:r>
          </a:p>
        </p:txBody>
      </p:sp>
      <p:pic>
        <p:nvPicPr>
          <p:cNvPr id="27" name="Graphic 26" descr="Presentation with media with solid fill">
            <a:extLst>
              <a:ext uri="{FF2B5EF4-FFF2-40B4-BE49-F238E27FC236}">
                <a16:creationId xmlns:a16="http://schemas.microsoft.com/office/drawing/2014/main" id="{FEFD4BEE-2FD0-58E8-31DB-6A27BCFDB4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91150" y="1154635"/>
            <a:ext cx="32289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27668"/>
      </p:ext>
    </p:extLst>
  </p:cSld>
  <p:clrMapOvr>
    <a:masterClrMapping/>
  </p:clrMapOvr>
</p:sld>
</file>

<file path=ppt/theme/theme1.xml><?xml version="1.0" encoding="utf-8"?>
<a:theme xmlns:a="http://schemas.openxmlformats.org/drawingml/2006/main" name="SQLintersection">
  <a:themeElements>
    <a:clrScheme name="Sequel">
      <a:dk1>
        <a:srgbClr val="002E56"/>
      </a:dk1>
      <a:lt1>
        <a:srgbClr val="FEFFFE"/>
      </a:lt1>
      <a:dk2>
        <a:srgbClr val="0073FF"/>
      </a:dk2>
      <a:lt2>
        <a:srgbClr val="FEFFFE"/>
      </a:lt2>
      <a:accent1>
        <a:srgbClr val="008FD1"/>
      </a:accent1>
      <a:accent2>
        <a:srgbClr val="004079"/>
      </a:accent2>
      <a:accent3>
        <a:srgbClr val="00FF00"/>
      </a:accent3>
      <a:accent4>
        <a:srgbClr val="008AFF"/>
      </a:accent4>
      <a:accent5>
        <a:srgbClr val="7CCBEC"/>
      </a:accent5>
      <a:accent6>
        <a:srgbClr val="ACF5FD"/>
      </a:accent6>
      <a:hlink>
        <a:srgbClr val="66C8FF"/>
      </a:hlink>
      <a:folHlink>
        <a:srgbClr val="85DFD0"/>
      </a:folHlink>
    </a:clrScheme>
    <a:fontScheme name="Office 2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algn="ctr">
          <a:solidFill>
            <a:schemeClr val="tx1"/>
          </a:solidFill>
          <a:miter lim="800000"/>
          <a:headEnd/>
          <a:tailEnd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wrap="none" anchor="ctr"/>
      <a:lstStyle>
        <a:defPPr>
          <a:defRPr sz="2000" dirty="0">
            <a:latin typeface="Tekton Pro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A4D289"/>
            </a:gs>
            <a:gs pos="100000">
              <a:schemeClr val="bg1"/>
            </a:gs>
          </a:gsLst>
          <a:lin ang="5400000" scaled="1"/>
        </a:gra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anchor="ctr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None/>
          <a:tabLst/>
          <a:defRPr kumimoji="0" lang="en-US" sz="1600" b="1" i="0" u="none" strike="noStrike" baseline="0">
            <a:solidFill>
              <a:schemeClr val="tx1">
                <a:alpha val="100000"/>
              </a:schemeClr>
            </a:solidFill>
            <a:effectLst/>
            <a:latin typeface="Arial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wrap="none">
        <a:spAutoFit/>
      </a:bodyPr>
      <a:lstStyle>
        <a:defPPr>
          <a:defRPr sz="1800" dirty="0">
            <a:solidFill>
              <a:srgbClr val="002060"/>
            </a:solidFill>
            <a:latin typeface="Tekton Pro" pitchFamily="34" charset="0"/>
          </a:defRPr>
        </a:defPPr>
      </a:lstStyle>
    </a:txDef>
  </a:objectDefaults>
  <a:extraClrSchemeLst>
    <a:extraClrScheme>
      <a:clrScheme name="Waterm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FF"/>
        </a:accent1>
        <a:accent2>
          <a:srgbClr val="D9D8EC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C4C4D6"/>
        </a:accent6>
        <a:hlink>
          <a:srgbClr val="6767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2">
        <a:dk1>
          <a:srgbClr val="000000"/>
        </a:dk1>
        <a:lt1>
          <a:srgbClr val="FFFFFF"/>
        </a:lt1>
        <a:dk2>
          <a:srgbClr val="666633"/>
        </a:dk2>
        <a:lt2>
          <a:srgbClr val="5F5F5F"/>
        </a:lt2>
        <a:accent1>
          <a:srgbClr val="FFCC00"/>
        </a:accent1>
        <a:accent2>
          <a:srgbClr val="EFF0B2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D9D9A1"/>
        </a:accent6>
        <a:hlink>
          <a:srgbClr val="808000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3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9BB0CB"/>
        </a:accent1>
        <a:accent2>
          <a:srgbClr val="D1E0CE"/>
        </a:accent2>
        <a:accent3>
          <a:srgbClr val="FFFFFF"/>
        </a:accent3>
        <a:accent4>
          <a:srgbClr val="000000"/>
        </a:accent4>
        <a:accent5>
          <a:srgbClr val="CBD4E2"/>
        </a:accent5>
        <a:accent6>
          <a:srgbClr val="BDCBBA"/>
        </a:accent6>
        <a:hlink>
          <a:srgbClr val="8EA642"/>
        </a:hlink>
        <a:folHlink>
          <a:srgbClr val="CC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atermark 4">
        <a:dk1>
          <a:srgbClr val="333300"/>
        </a:dk1>
        <a:lt1>
          <a:srgbClr val="FFFFCC"/>
        </a:lt1>
        <a:dk2>
          <a:srgbClr val="336600"/>
        </a:dk2>
        <a:lt2>
          <a:srgbClr val="FFFFCC"/>
        </a:lt2>
        <a:accent1>
          <a:srgbClr val="99CC00"/>
        </a:accent1>
        <a:accent2>
          <a:srgbClr val="669900"/>
        </a:accent2>
        <a:accent3>
          <a:srgbClr val="ADB8AA"/>
        </a:accent3>
        <a:accent4>
          <a:srgbClr val="DADAAE"/>
        </a:accent4>
        <a:accent5>
          <a:srgbClr val="CAE2AA"/>
        </a:accent5>
        <a:accent6>
          <a:srgbClr val="5C8A00"/>
        </a:accent6>
        <a:hlink>
          <a:srgbClr val="CC9900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5">
        <a:dk1>
          <a:srgbClr val="424458"/>
        </a:dk1>
        <a:lt1>
          <a:srgbClr val="FFFFFF"/>
        </a:lt1>
        <a:dk2>
          <a:srgbClr val="004A48"/>
        </a:dk2>
        <a:lt2>
          <a:srgbClr val="FFFFFF"/>
        </a:lt2>
        <a:accent1>
          <a:srgbClr val="83B200"/>
        </a:accent1>
        <a:accent2>
          <a:srgbClr val="006260"/>
        </a:accent2>
        <a:accent3>
          <a:srgbClr val="AAB1B1"/>
        </a:accent3>
        <a:accent4>
          <a:srgbClr val="DADADA"/>
        </a:accent4>
        <a:accent5>
          <a:srgbClr val="C1D5AA"/>
        </a:accent5>
        <a:accent6>
          <a:srgbClr val="005856"/>
        </a:accent6>
        <a:hlink>
          <a:srgbClr val="6666FF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6">
        <a:dk1>
          <a:srgbClr val="000000"/>
        </a:dk1>
        <a:lt1>
          <a:srgbClr val="FFFFFF"/>
        </a:lt1>
        <a:dk2>
          <a:srgbClr val="1C2046"/>
        </a:dk2>
        <a:lt2>
          <a:srgbClr val="FFFFFF"/>
        </a:lt2>
        <a:accent1>
          <a:srgbClr val="00CCFF"/>
        </a:accent1>
        <a:accent2>
          <a:srgbClr val="2D226E"/>
        </a:accent2>
        <a:accent3>
          <a:srgbClr val="ABABB0"/>
        </a:accent3>
        <a:accent4>
          <a:srgbClr val="DADADA"/>
        </a:accent4>
        <a:accent5>
          <a:srgbClr val="AAE2FF"/>
        </a:accent5>
        <a:accent6>
          <a:srgbClr val="281E63"/>
        </a:accent6>
        <a:hlink>
          <a:srgbClr val="666699"/>
        </a:hlink>
        <a:folHlink>
          <a:srgbClr val="99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7">
        <a:dk1>
          <a:srgbClr val="424458"/>
        </a:dk1>
        <a:lt1>
          <a:srgbClr val="FFFFFF"/>
        </a:lt1>
        <a:dk2>
          <a:srgbClr val="000066"/>
        </a:dk2>
        <a:lt2>
          <a:srgbClr val="FFFFFF"/>
        </a:lt2>
        <a:accent1>
          <a:srgbClr val="6666FF"/>
        </a:accent1>
        <a:accent2>
          <a:srgbClr val="333399"/>
        </a:accent2>
        <a:accent3>
          <a:srgbClr val="AAAAB8"/>
        </a:accent3>
        <a:accent4>
          <a:srgbClr val="DADADA"/>
        </a:accent4>
        <a:accent5>
          <a:srgbClr val="B8B8FF"/>
        </a:accent5>
        <a:accent6>
          <a:srgbClr val="2D2D8A"/>
        </a:accent6>
        <a:hlink>
          <a:srgbClr val="FF9900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8">
        <a:dk1>
          <a:srgbClr val="1C1C1C"/>
        </a:dk1>
        <a:lt1>
          <a:srgbClr val="FFFFCC"/>
        </a:lt1>
        <a:dk2>
          <a:srgbClr val="390B20"/>
        </a:dk2>
        <a:lt2>
          <a:srgbClr val="FFFFCC"/>
        </a:lt2>
        <a:accent1>
          <a:srgbClr val="FF916F"/>
        </a:accent1>
        <a:accent2>
          <a:srgbClr val="561450"/>
        </a:accent2>
        <a:accent3>
          <a:srgbClr val="AEAAAB"/>
        </a:accent3>
        <a:accent4>
          <a:srgbClr val="DADAAE"/>
        </a:accent4>
        <a:accent5>
          <a:srgbClr val="FFC7BB"/>
        </a:accent5>
        <a:accent6>
          <a:srgbClr val="4D1148"/>
        </a:accent6>
        <a:hlink>
          <a:srgbClr val="637D95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atermark 9">
        <a:dk1>
          <a:srgbClr val="4C0000"/>
        </a:dk1>
        <a:lt1>
          <a:srgbClr val="FFFFFF"/>
        </a:lt1>
        <a:dk2>
          <a:srgbClr val="722104"/>
        </a:dk2>
        <a:lt2>
          <a:srgbClr val="FFFFFF"/>
        </a:lt2>
        <a:accent1>
          <a:srgbClr val="CC6600"/>
        </a:accent1>
        <a:accent2>
          <a:srgbClr val="8A2E00"/>
        </a:accent2>
        <a:accent3>
          <a:srgbClr val="BCABAA"/>
        </a:accent3>
        <a:accent4>
          <a:srgbClr val="DADADA"/>
        </a:accent4>
        <a:accent5>
          <a:srgbClr val="E2B8AA"/>
        </a:accent5>
        <a:accent6>
          <a:srgbClr val="7D2900"/>
        </a:accent6>
        <a:hlink>
          <a:srgbClr val="FFCC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65B9DCC8F7FB4A82840FBDE1FC983A" ma:contentTypeVersion="0" ma:contentTypeDescription="Create a new document." ma:contentTypeScope="" ma:versionID="ecd0916681f32cda70880b341f4a8911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1DEB1AF8-B785-4B22-89EC-168618F34A5B}">
  <ds:schemaRefs>
    <ds:schemaRef ds:uri="http://purl.org/dc/elements/1.1/"/>
    <ds:schemaRef ds:uri="http://purl.org/dc/terms/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ternal/2005/internalDocumentation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685463B-57CE-4CE4-B1CF-FE44EB79BF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498799-B0FC-4B7A-8396-BFC34D805990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3034</TotalTime>
  <Words>448</Words>
  <Application>Microsoft Office PowerPoint</Application>
  <PresentationFormat>On-screen Show (16:9)</PresentationFormat>
  <Paragraphs>83</Paragraphs>
  <Slides>12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Cambria</vt:lpstr>
      <vt:lpstr>Montserrat Black</vt:lpstr>
      <vt:lpstr>Montserrat Light</vt:lpstr>
      <vt:lpstr>Myriad Pro</vt:lpstr>
      <vt:lpstr>Segoe UI</vt:lpstr>
      <vt:lpstr>Segoe UI Black</vt:lpstr>
      <vt:lpstr>Tekton Pro</vt:lpstr>
      <vt:lpstr>Verdana</vt:lpstr>
      <vt:lpstr>Wingdings</vt:lpstr>
      <vt:lpstr>SQLintersection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Feedback Surveys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SQLintersection Session SQL213  Session Name</dc:title>
  <dc:subject>From raw Ajax to ASP.NET</dc:subject>
  <dc:creator>Kimberly L. Tripp</dc:creator>
  <cp:lastModifiedBy>Kristine Kolodziejski</cp:lastModifiedBy>
  <cp:revision>7</cp:revision>
  <cp:lastPrinted>2012-12-21T20:05:00Z</cp:lastPrinted>
  <dcterms:created xsi:type="dcterms:W3CDTF">2014-10-22T19:18:01Z</dcterms:created>
  <dcterms:modified xsi:type="dcterms:W3CDTF">2022-09-22T11:44:53Z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0x0101003865B9DCC8F7FB4A82840FBDE1FC983A</vt:lpwstr>
  </property>
</Properties>
</file>